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x-msvideo"/>
  <Default Extension="wmv" ContentType="video/x-ms-wmv"/>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2"/>
  </p:sldMasterIdLst>
  <p:notesMasterIdLst>
    <p:notesMasterId r:id="rId10"/>
  </p:notesMasterIdLst>
  <p:handoutMasterIdLst>
    <p:handoutMasterId r:id="rId11"/>
  </p:handoutMasterIdLst>
  <p:sldIdLst>
    <p:sldId id="281" r:id="rId3"/>
    <p:sldId id="282" r:id="rId4"/>
    <p:sldId id="287" r:id="rId5"/>
    <p:sldId id="288" r:id="rId6"/>
    <p:sldId id="289" r:id="rId7"/>
    <p:sldId id="290" r:id="rId8"/>
    <p:sldId id="286" r:id="rId9"/>
  </p:sldIdLst>
  <p:sldSz cx="9144000" cy="6858000" type="screen4x3"/>
  <p:notesSz cx="6858000" cy="9144000"/>
  <p:custDataLst>
    <p:tags r:id="rId1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231">
          <p15:clr>
            <a:srgbClr val="A4A3A4"/>
          </p15:clr>
        </p15:guide>
        <p15:guide id="3" orient="horz" pos="3859">
          <p15:clr>
            <a:srgbClr val="A4A3A4"/>
          </p15:clr>
        </p15:guide>
        <p15:guide id="4"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AF278"/>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7" autoAdjust="0"/>
    <p:restoredTop sz="65960" autoAdjust="0"/>
  </p:normalViewPr>
  <p:slideViewPr>
    <p:cSldViewPr snapToGrid="0">
      <p:cViewPr varScale="1">
        <p:scale>
          <a:sx n="95" d="100"/>
          <a:sy n="95" d="100"/>
        </p:scale>
        <p:origin x="348" y="90"/>
      </p:cViewPr>
      <p:guideLst>
        <p:guide orient="horz" pos="2160"/>
        <p:guide orient="horz" pos="1231"/>
        <p:guide orient="horz" pos="3859"/>
        <p:guide pos="2880"/>
      </p:guideLst>
    </p:cSldViewPr>
  </p:slideViewPr>
  <p:notesTextViewPr>
    <p:cViewPr>
      <p:scale>
        <a:sx n="1" d="1"/>
        <a:sy n="1" d="1"/>
      </p:scale>
      <p:origin x="0" y="0"/>
    </p:cViewPr>
  </p:notesTextViewPr>
  <p:sorterViewPr>
    <p:cViewPr>
      <p:scale>
        <a:sx n="168" d="100"/>
        <a:sy n="168" d="100"/>
      </p:scale>
      <p:origin x="0" y="0"/>
    </p:cViewPr>
  </p:sorterViewPr>
  <p:notesViewPr>
    <p:cSldViewPr snapToGrid="0" showGuides="1">
      <p:cViewPr varScale="1">
        <p:scale>
          <a:sx n="80" d="100"/>
          <a:sy n="80" d="100"/>
        </p:scale>
        <p:origin x="-3174"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gs" Target="tags/tag1.xml"/><Relationship Id="rId17" Type="http://schemas.microsoft.com/office/2015/10/relationships/revisionInfo" Target="revisionInfo.xml"/><Relationship Id="rId2" Type="http://schemas.openxmlformats.org/officeDocument/2006/relationships/slideMaster" Target="slideMasters/slideMaster1.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994F4B9-0189-49FE-A80F-05884EB8C951}" type="datetimeFigureOut">
              <a:rPr lang="en-US" smtClean="0"/>
              <a:pPr/>
              <a:t>3/27/2018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DF936A4-2C93-48C2-9221-0FDBF7E74F4F}" type="slidenum">
              <a:rPr lang="en-US" smtClean="0"/>
              <a:pPr/>
              <a:t>‹N°›</a:t>
            </a:fld>
            <a:endParaRPr lang="en-US"/>
          </a:p>
        </p:txBody>
      </p:sp>
    </p:spTree>
    <p:extLst>
      <p:ext uri="{BB962C8B-B14F-4D97-AF65-F5344CB8AC3E}">
        <p14:creationId xmlns:p14="http://schemas.microsoft.com/office/powerpoint/2010/main" val="75244861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media1.wmv>
</file>

<file path=ppt/media/media2.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3176727-6A19-4DE8-B47E-7FD6EA47E672}" type="datetimeFigureOut">
              <a:rPr lang="en-US" smtClean="0"/>
              <a:pPr/>
              <a:t>3/27/2018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5BBE4E-8AFD-45B3-8A52-6FC96354F416}" type="slidenum">
              <a:rPr lang="en-US" smtClean="0"/>
              <a:pPr/>
              <a:t>‹N°›</a:t>
            </a:fld>
            <a:endParaRPr lang="en-US"/>
          </a:p>
        </p:txBody>
      </p:sp>
    </p:spTree>
    <p:extLst>
      <p:ext uri="{BB962C8B-B14F-4D97-AF65-F5344CB8AC3E}">
        <p14:creationId xmlns:p14="http://schemas.microsoft.com/office/powerpoint/2010/main" val="36033741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marL="0" algn="l" defTabSz="914400">
              <a:buNone/>
            </a:pPr>
            <a:r>
              <a:rPr lang="fr-FR" sz="1200" b="1" i="0" noProof="0" dirty="0">
                <a:solidFill>
                  <a:schemeClr val="tx1"/>
                </a:solidFill>
                <a:latin typeface="Franklin Gothic Book"/>
                <a:ea typeface="+mn-ea"/>
                <a:cs typeface="+mn-cs"/>
              </a:rPr>
              <a:t>Pâturages</a:t>
            </a:r>
          </a:p>
          <a:p>
            <a:pPr marL="0" algn="l" defTabSz="914400">
              <a:buNone/>
            </a:pPr>
            <a:r>
              <a:rPr lang="fr-FR" sz="1200" b="0" i="0" noProof="0" dirty="0">
                <a:solidFill>
                  <a:schemeClr val="tx1"/>
                </a:solidFill>
                <a:latin typeface="Franklin Gothic Book"/>
                <a:ea typeface="+mn-ea"/>
                <a:cs typeface="+mn-cs"/>
              </a:rPr>
              <a:t>(Simple)</a:t>
            </a:r>
          </a:p>
          <a:p>
            <a:pPr marL="0" algn="l" defTabSz="914400">
              <a:buNone/>
            </a:pPr>
            <a:endParaRPr lang="fr-FR" noProof="0" dirty="0"/>
          </a:p>
          <a:p>
            <a:pPr marL="0" indent="0" algn="l" defTabSz="914400">
              <a:buNone/>
            </a:pPr>
            <a:r>
              <a:rPr lang="fr-FR" sz="1200" b="1" i="0" noProof="0" dirty="0">
                <a:solidFill>
                  <a:schemeClr val="tx1"/>
                </a:solidFill>
                <a:latin typeface="Franklin Gothic Book"/>
                <a:ea typeface="+mn-ea"/>
                <a:cs typeface="+mn-cs"/>
              </a:rPr>
              <a:t>Remarque : </a:t>
            </a:r>
            <a:r>
              <a:rPr lang="fr-FR" sz="1200" b="0" i="0" noProof="0" dirty="0">
                <a:solidFill>
                  <a:schemeClr val="tx1"/>
                </a:solidFill>
                <a:latin typeface="Franklin Gothic Book"/>
                <a:ea typeface="+mn-ea"/>
                <a:cs typeface="+mn-cs"/>
              </a:rPr>
              <a:t>Ce modèle est optimisé pour PowerPoint 2010</a:t>
            </a:r>
            <a:r>
              <a:rPr lang="fr-FR" sz="1200" b="0" i="0" baseline="0" noProof="0" dirty="0">
                <a:solidFill>
                  <a:schemeClr val="tx1"/>
                </a:solidFill>
                <a:latin typeface="Franklin Gothic Book"/>
                <a:ea typeface="+mn-ea"/>
                <a:cs typeface="+mn-cs"/>
              </a:rPr>
              <a:t> et </a:t>
            </a:r>
            <a:r>
              <a:rPr lang="fr-FR" sz="1200" b="0" i="0" noProof="0" dirty="0">
                <a:solidFill>
                  <a:schemeClr val="tx1"/>
                </a:solidFill>
                <a:latin typeface="Franklin Gothic Book"/>
                <a:ea typeface="+mn-ea"/>
                <a:cs typeface="+mn-cs"/>
              </a:rPr>
              <a:t>utilise un arrière-plan vidéo. Si le modèle est utilisé dans PowerPoint 2007, les éléments vidéo s’exécuteront, mais tout le contenu sera couvert par un arrière-plan vidéo lorsque le mode Diaporama sera démarré. Si le modèle est ouvert dans PowerPoint 2003, les éléments vidéo ne s’exécuteront pas, mais le cadre d’affichage restera en place sous la forme d’une image </a:t>
            </a:r>
            <a:r>
              <a:rPr lang="fr-FR" sz="1200" b="0" i="0" baseline="0" noProof="0" dirty="0">
                <a:solidFill>
                  <a:schemeClr val="tx1"/>
                </a:solidFill>
                <a:latin typeface="Franklin Gothic Book"/>
                <a:ea typeface="+mn-ea"/>
                <a:cs typeface="+mn-cs"/>
              </a:rPr>
              <a:t>statique</a:t>
            </a:r>
            <a:r>
              <a:rPr lang="fr-FR" sz="1200" b="0" i="0" noProof="0" dirty="0">
                <a:solidFill>
                  <a:schemeClr val="tx1"/>
                </a:solidFill>
                <a:latin typeface="Franklin Gothic Book"/>
                <a:ea typeface="+mn-ea"/>
                <a:cs typeface="+mn-cs"/>
              </a:rPr>
              <a:t>. </a:t>
            </a:r>
            <a:br>
              <a:rPr lang="fr-FR" sz="1200" b="0" i="0" noProof="0" dirty="0">
                <a:solidFill>
                  <a:schemeClr val="tx1"/>
                </a:solidFill>
                <a:latin typeface="Franklin Gothic Book"/>
                <a:ea typeface="+mn-ea"/>
                <a:cs typeface="+mn-cs"/>
              </a:rPr>
            </a:br>
            <a:endParaRPr lang="fr-FR" sz="1200" b="0" i="0" noProof="0" dirty="0">
              <a:solidFill>
                <a:schemeClr val="tx1"/>
              </a:solidFill>
              <a:latin typeface="Franklin Gothic Book"/>
              <a:ea typeface="+mn-ea"/>
              <a:cs typeface="+mn-cs"/>
            </a:endParaRPr>
          </a:p>
          <a:p>
            <a:pPr marL="0" indent="0" algn="l" defTabSz="914400">
              <a:buNone/>
            </a:pPr>
            <a:r>
              <a:rPr lang="fr-FR" sz="1200" b="0" i="0" baseline="0" noProof="0" dirty="0">
                <a:solidFill>
                  <a:schemeClr val="tx1"/>
                </a:solidFill>
                <a:latin typeface="Franklin Gothic Book"/>
                <a:ea typeface="+mn-ea"/>
                <a:cs typeface="+mn-cs"/>
              </a:rPr>
              <a:t>La v</a:t>
            </a:r>
            <a:r>
              <a:rPr lang="fr-FR" sz="1200" b="0" i="0" noProof="0" dirty="0">
                <a:solidFill>
                  <a:schemeClr val="tx1"/>
                </a:solidFill>
                <a:latin typeface="Franklin Gothic Book"/>
                <a:ea typeface="+mn-ea"/>
                <a:cs typeface="+mn-cs"/>
              </a:rPr>
              <a:t>idéo :</a:t>
            </a:r>
          </a:p>
          <a:p>
            <a:pPr marL="685800" lvl="1" indent="-228600" algn="l" defTabSz="914400">
              <a:buFont typeface="Constantia"/>
              <a:buAutoNum type="arabicPeriod"/>
            </a:pPr>
            <a:r>
              <a:rPr lang="fr-FR" sz="1200" b="0" i="0" baseline="0" noProof="0" dirty="0">
                <a:solidFill>
                  <a:schemeClr val="tx1"/>
                </a:solidFill>
                <a:latin typeface="Franklin Gothic Book"/>
                <a:ea typeface="+mn-ea"/>
                <a:cs typeface="+mn-cs"/>
              </a:rPr>
              <a:t>s’exécute automatiquement après chaque transition ;</a:t>
            </a:r>
          </a:p>
          <a:p>
            <a:pPr marL="685800" marR="0" lvl="1" indent="-228600" algn="l" defTabSz="914400">
              <a:lnSpc>
                <a:spcPct val="100000"/>
              </a:lnSpc>
              <a:spcBef>
                <a:spcPts val="0"/>
              </a:spcBef>
              <a:spcAft>
                <a:spcPts val="0"/>
              </a:spcAft>
              <a:buFont typeface="Constantia"/>
              <a:buAutoNum type="arabicPeriod"/>
            </a:pPr>
            <a:r>
              <a:rPr lang="fr-FR" sz="1200" b="0" i="0" baseline="0" noProof="0" dirty="0">
                <a:solidFill>
                  <a:schemeClr val="tx1"/>
                </a:solidFill>
                <a:latin typeface="Franklin Gothic Book"/>
                <a:ea typeface="+mn-ea"/>
                <a:cs typeface="+mn-cs"/>
              </a:rPr>
              <a:t>dure 30 secondes ;</a:t>
            </a:r>
          </a:p>
          <a:p>
            <a:pPr marL="685800" lvl="1" indent="-228600" algn="l" defTabSz="914400">
              <a:buFont typeface="Constantia"/>
              <a:buAutoNum type="arabicPeriod"/>
            </a:pPr>
            <a:r>
              <a:rPr lang="fr-FR" sz="1200" b="0" i="0" baseline="0" noProof="0" dirty="0">
                <a:solidFill>
                  <a:schemeClr val="tx1"/>
                </a:solidFill>
                <a:latin typeface="Franklin Gothic Book"/>
                <a:ea typeface="+mn-ea"/>
                <a:cs typeface="+mn-cs"/>
              </a:rPr>
              <a:t>effectue une boucle de façon transparente pour une lecture sans fin.</a:t>
            </a:r>
            <a:br>
              <a:rPr lang="fr-FR" sz="1200" b="0" i="0" baseline="0" noProof="0" dirty="0">
                <a:solidFill>
                  <a:schemeClr val="tx1"/>
                </a:solidFill>
                <a:latin typeface="Franklin Gothic Book"/>
                <a:ea typeface="+mn-ea"/>
                <a:cs typeface="+mn-cs"/>
              </a:rPr>
            </a:br>
            <a:endParaRPr lang="fr-FR" sz="1200" b="0" i="0" baseline="0" noProof="0" dirty="0">
              <a:solidFill>
                <a:schemeClr val="tx1"/>
              </a:solidFill>
              <a:latin typeface="Franklin Gothic Book"/>
              <a:ea typeface="+mn-ea"/>
              <a:cs typeface="+mn-cs"/>
            </a:endParaRPr>
          </a:p>
          <a:p>
            <a:pPr marL="0" indent="0" algn="l" defTabSz="914400">
              <a:buNone/>
            </a:pPr>
            <a:r>
              <a:rPr lang="fr-FR" sz="1200" b="0" i="0" baseline="0" noProof="0" dirty="0">
                <a:solidFill>
                  <a:schemeClr val="tx1"/>
                </a:solidFill>
                <a:latin typeface="Franklin Gothic Book"/>
                <a:ea typeface="+mn-ea"/>
                <a:cs typeface="+mn-cs"/>
              </a:rPr>
              <a:t>Pour ajouter des diapositives ou pour modifier la disposition, procédez comme suit :</a:t>
            </a:r>
          </a:p>
          <a:p>
            <a:pPr marL="685800" lvl="1" indent="-228600" algn="l" defTabSz="914400">
              <a:buFont typeface="Constantia"/>
              <a:buAutoNum type="arabicPeriod"/>
            </a:pPr>
            <a:r>
              <a:rPr lang="fr-FR" sz="1200" b="0" i="0" baseline="0" noProof="0" dirty="0">
                <a:solidFill>
                  <a:schemeClr val="tx1"/>
                </a:solidFill>
                <a:latin typeface="Franklin Gothic Book"/>
                <a:ea typeface="+mn-ea"/>
                <a:cs typeface="+mn-cs"/>
              </a:rPr>
              <a:t>Pour ajouter une nouvelle diapositive, sous </a:t>
            </a:r>
            <a:r>
              <a:rPr lang="fr-FR" sz="1200" b="0" i="0" noProof="0" dirty="0">
                <a:solidFill>
                  <a:schemeClr val="tx1"/>
                </a:solidFill>
                <a:latin typeface="Franklin Gothic Book"/>
                <a:ea typeface="+mn-ea"/>
                <a:cs typeface="+mn-cs"/>
              </a:rPr>
              <a:t>l’onglet </a:t>
            </a:r>
            <a:r>
              <a:rPr lang="fr-FR" sz="1200" b="1" i="0" noProof="0" dirty="0">
                <a:solidFill>
                  <a:schemeClr val="tx1"/>
                </a:solidFill>
                <a:latin typeface="Franklin Gothic Book"/>
                <a:ea typeface="+mn-ea"/>
                <a:cs typeface="+mn-cs"/>
              </a:rPr>
              <a:t>Accueil</a:t>
            </a:r>
            <a:r>
              <a:rPr lang="fr-FR" sz="1200" b="0" i="0" noProof="0" dirty="0">
                <a:solidFill>
                  <a:schemeClr val="tx1"/>
                </a:solidFill>
                <a:latin typeface="Franklin Gothic Book"/>
                <a:ea typeface="+mn-ea"/>
                <a:cs typeface="+mn-cs"/>
              </a:rPr>
              <a:t>, dans le groupe </a:t>
            </a:r>
            <a:r>
              <a:rPr lang="fr-FR" sz="1200" b="1" i="0" noProof="0" dirty="0">
                <a:solidFill>
                  <a:schemeClr val="tx1"/>
                </a:solidFill>
                <a:latin typeface="Franklin Gothic Book"/>
                <a:ea typeface="+mn-ea"/>
                <a:cs typeface="+mn-cs"/>
              </a:rPr>
              <a:t>Diapositives</a:t>
            </a:r>
            <a:r>
              <a:rPr lang="fr-FR" sz="1200" b="0" i="0" noProof="0" dirty="0">
                <a:solidFill>
                  <a:schemeClr val="tx1"/>
                </a:solidFill>
                <a:latin typeface="Franklin Gothic Book"/>
                <a:ea typeface="+mn-ea"/>
                <a:cs typeface="+mn-cs"/>
              </a:rPr>
              <a:t>, cliquez sur la flèche en dessous de </a:t>
            </a:r>
            <a:r>
              <a:rPr lang="fr-FR" sz="1200" b="1" i="0" noProof="0" dirty="0">
                <a:solidFill>
                  <a:schemeClr val="tx1"/>
                </a:solidFill>
                <a:latin typeface="Franklin Gothic Book"/>
                <a:ea typeface="+mn-ea"/>
                <a:cs typeface="+mn-cs"/>
              </a:rPr>
              <a:t>Nouvelle diapositive</a:t>
            </a:r>
            <a:r>
              <a:rPr lang="fr-FR" sz="1200" b="0" i="0" noProof="0" dirty="0">
                <a:solidFill>
                  <a:schemeClr val="tx1"/>
                </a:solidFill>
                <a:latin typeface="Franklin Gothic Book"/>
                <a:ea typeface="+mn-ea"/>
                <a:cs typeface="+mn-cs"/>
              </a:rPr>
              <a:t>, puis cliquez sur </a:t>
            </a:r>
            <a:r>
              <a:rPr lang="fr-FR" sz="1200" b="1" i="0" noProof="0" dirty="0">
                <a:solidFill>
                  <a:schemeClr val="tx1"/>
                </a:solidFill>
                <a:latin typeface="Franklin Gothic Book"/>
                <a:ea typeface="+mn-ea"/>
                <a:cs typeface="+mn-cs"/>
              </a:rPr>
              <a:t>Thème d’arrière-plan animé</a:t>
            </a:r>
            <a:r>
              <a:rPr lang="fr-FR" sz="1200" b="0" i="0" noProof="0" dirty="0">
                <a:solidFill>
                  <a:schemeClr val="tx1"/>
                </a:solidFill>
                <a:latin typeface="Franklin Gothic Book"/>
                <a:ea typeface="+mn-ea"/>
                <a:cs typeface="+mn-cs"/>
              </a:rPr>
              <a:t> et sélectionnez la </a:t>
            </a:r>
            <a:r>
              <a:rPr lang="fr-FR" sz="1200" b="0" i="0" baseline="0" noProof="0" dirty="0">
                <a:solidFill>
                  <a:schemeClr val="tx1"/>
                </a:solidFill>
                <a:latin typeface="Franklin Gothic Book"/>
                <a:ea typeface="+mn-ea"/>
                <a:cs typeface="+mn-cs"/>
              </a:rPr>
              <a:t> disposition</a:t>
            </a:r>
            <a:r>
              <a:rPr lang="fr-FR" sz="1200" b="0" i="0" noProof="0" dirty="0">
                <a:solidFill>
                  <a:schemeClr val="tx1"/>
                </a:solidFill>
                <a:latin typeface="Franklin Gothic Book"/>
                <a:ea typeface="+mn-ea"/>
                <a:cs typeface="+mn-cs"/>
              </a:rPr>
              <a:t> souhaitée.</a:t>
            </a:r>
          </a:p>
          <a:p>
            <a:pPr marL="685800" lvl="1" indent="-228600" algn="l" defTabSz="914400">
              <a:buFont typeface="Constantia"/>
              <a:buAutoNum type="arabicPeriod"/>
            </a:pPr>
            <a:r>
              <a:rPr lang="fr-FR" sz="1200" b="0" i="0" baseline="0" noProof="0" dirty="0">
                <a:solidFill>
                  <a:schemeClr val="tx1"/>
                </a:solidFill>
                <a:latin typeface="Franklin Gothic Book"/>
                <a:ea typeface="+mn-ea"/>
                <a:cs typeface="+mn-cs"/>
              </a:rPr>
              <a:t>Pour modifier la disposition d’une diapositive existante, s</a:t>
            </a:r>
            <a:r>
              <a:rPr lang="fr-FR" sz="1200" b="0" i="0" noProof="0" dirty="0">
                <a:solidFill>
                  <a:schemeClr val="tx1"/>
                </a:solidFill>
                <a:latin typeface="Franklin Gothic Book"/>
                <a:ea typeface="+mn-ea"/>
                <a:cs typeface="+mn-cs"/>
              </a:rPr>
              <a:t>ous l’onglet </a:t>
            </a:r>
            <a:r>
              <a:rPr lang="fr-FR" sz="1200" b="1" i="0" noProof="0" dirty="0">
                <a:solidFill>
                  <a:schemeClr val="tx1"/>
                </a:solidFill>
                <a:latin typeface="Franklin Gothic Book"/>
                <a:ea typeface="+mn-ea"/>
                <a:cs typeface="+mn-cs"/>
              </a:rPr>
              <a:t>Accueil</a:t>
            </a:r>
            <a:r>
              <a:rPr lang="fr-FR" sz="1200" b="0" i="0" noProof="0" dirty="0">
                <a:solidFill>
                  <a:schemeClr val="tx1"/>
                </a:solidFill>
                <a:latin typeface="Franklin Gothic Book"/>
                <a:ea typeface="+mn-ea"/>
                <a:cs typeface="+mn-cs"/>
              </a:rPr>
              <a:t>, dans le groupe </a:t>
            </a:r>
            <a:r>
              <a:rPr lang="fr-FR" sz="1200" b="1" i="0" noProof="0" dirty="0">
                <a:solidFill>
                  <a:schemeClr val="tx1"/>
                </a:solidFill>
                <a:latin typeface="Franklin Gothic Book"/>
                <a:ea typeface="+mn-ea"/>
                <a:cs typeface="+mn-cs"/>
              </a:rPr>
              <a:t>Diapositives</a:t>
            </a:r>
            <a:r>
              <a:rPr lang="fr-FR" sz="1200" b="0" i="0" noProof="0" dirty="0">
                <a:solidFill>
                  <a:schemeClr val="tx1"/>
                </a:solidFill>
                <a:latin typeface="Franklin Gothic Book"/>
                <a:ea typeface="+mn-ea"/>
                <a:cs typeface="+mn-cs"/>
              </a:rPr>
              <a:t>, cliquez sur </a:t>
            </a:r>
            <a:r>
              <a:rPr lang="fr-FR" sz="1200" b="1" i="0" noProof="0" dirty="0">
                <a:solidFill>
                  <a:schemeClr val="tx1"/>
                </a:solidFill>
                <a:latin typeface="Franklin Gothic Book"/>
                <a:ea typeface="+mn-ea"/>
                <a:cs typeface="+mn-cs"/>
              </a:rPr>
              <a:t>Disposition</a:t>
            </a:r>
            <a:r>
              <a:rPr lang="fr-FR" sz="1200" b="0" i="0" noProof="0" dirty="0">
                <a:solidFill>
                  <a:schemeClr val="tx1"/>
                </a:solidFill>
                <a:latin typeface="Franklin Gothic Book"/>
                <a:ea typeface="+mn-ea"/>
                <a:cs typeface="+mn-cs"/>
              </a:rPr>
              <a:t>, puis sélectionnez la disposition</a:t>
            </a:r>
            <a:r>
              <a:rPr lang="fr-FR" sz="1200" b="0" i="0" baseline="0" noProof="0" dirty="0">
                <a:solidFill>
                  <a:schemeClr val="tx1"/>
                </a:solidFill>
                <a:latin typeface="Franklin Gothic Book"/>
                <a:ea typeface="+mn-ea"/>
                <a:cs typeface="+mn-cs"/>
              </a:rPr>
              <a:t> souhaitée</a:t>
            </a:r>
            <a:r>
              <a:rPr lang="fr-FR" sz="1200" b="0" i="0" noProof="0" dirty="0">
                <a:solidFill>
                  <a:schemeClr val="tx1"/>
                </a:solidFill>
                <a:latin typeface="Franklin Gothic Book"/>
                <a:ea typeface="+mn-ea"/>
                <a:cs typeface="+mn-cs"/>
              </a:rPr>
              <a:t>.</a:t>
            </a:r>
          </a:p>
          <a:p>
            <a:pPr marL="228600" indent="-228600" algn="l" defTabSz="914400">
              <a:buFont typeface="Constantia"/>
              <a:buAutoNum type="arabicPeriod"/>
            </a:pPr>
            <a:endParaRPr lang="fr-FR" noProof="0" dirty="0">
              <a:latin typeface="+mn-lt"/>
              <a:ea typeface="+mn-ea"/>
              <a:cs typeface="+mn-cs"/>
            </a:endParaRPr>
          </a:p>
          <a:p>
            <a:pPr marL="0" marR="0" indent="0" algn="l" defTabSz="914400">
              <a:lnSpc>
                <a:spcPct val="115000"/>
              </a:lnSpc>
              <a:spcBef>
                <a:spcPts val="0"/>
              </a:spcBef>
              <a:spcAft>
                <a:spcPts val="1000"/>
              </a:spcAft>
              <a:buNone/>
            </a:pPr>
            <a:r>
              <a:rPr lang="fr-FR" sz="1200" b="0" i="0" noProof="0" dirty="0">
                <a:solidFill>
                  <a:schemeClr val="tx1"/>
                </a:solidFill>
                <a:latin typeface="Calibri"/>
                <a:cs typeface="Times New Roman"/>
              </a:rPr>
              <a:t>Ce modèle utilise la </a:t>
            </a:r>
            <a:r>
              <a:rPr lang="fr-FR" sz="1200" b="1" i="0" noProof="0" dirty="0">
                <a:solidFill>
                  <a:schemeClr val="tx1"/>
                </a:solidFill>
                <a:latin typeface="Calibri"/>
                <a:cs typeface="Times New Roman"/>
              </a:rPr>
              <a:t>Police de thème</a:t>
            </a:r>
            <a:r>
              <a:rPr lang="fr-FR" sz="1200" b="0" i="0" noProof="0" dirty="0">
                <a:solidFill>
                  <a:schemeClr val="tx1"/>
                </a:solidFill>
                <a:latin typeface="Calibri"/>
                <a:cs typeface="Times New Roman"/>
              </a:rPr>
              <a:t> « Punaise ».</a:t>
            </a:r>
            <a:r>
              <a:rPr lang="fr-FR" sz="1200" b="0" i="0" baseline="0" noProof="0" dirty="0">
                <a:solidFill>
                  <a:schemeClr val="tx1"/>
                </a:solidFill>
                <a:latin typeface="Calibri"/>
                <a:cs typeface="Times New Roman"/>
              </a:rPr>
              <a:t> </a:t>
            </a:r>
            <a:r>
              <a:rPr lang="fr-FR" sz="1200" b="0" i="0" noProof="0" dirty="0">
                <a:solidFill>
                  <a:schemeClr val="tx1"/>
                </a:solidFill>
                <a:latin typeface="Calibri"/>
                <a:cs typeface="Times New Roman"/>
              </a:rPr>
              <a:t>Pour accéder à la </a:t>
            </a:r>
            <a:r>
              <a:rPr lang="fr-FR" sz="1200" b="1" i="0" noProof="0" dirty="0">
                <a:solidFill>
                  <a:schemeClr val="tx1"/>
                </a:solidFill>
                <a:latin typeface="Calibri"/>
                <a:cs typeface="Times New Roman"/>
              </a:rPr>
              <a:t>Police de thème</a:t>
            </a:r>
            <a:r>
              <a:rPr lang="fr-FR" sz="1200" b="0" i="0" noProof="0" dirty="0">
                <a:solidFill>
                  <a:schemeClr val="tx1"/>
                </a:solidFill>
                <a:latin typeface="Calibri"/>
                <a:cs typeface="Times New Roman"/>
              </a:rPr>
              <a:t> ou la modifier, procédez comme suit :</a:t>
            </a:r>
          </a:p>
          <a:p>
            <a:pPr marL="685800" marR="0" lvl="1" indent="-228600" algn="l" defTabSz="914400">
              <a:lnSpc>
                <a:spcPct val="115000"/>
              </a:lnSpc>
              <a:spcBef>
                <a:spcPts val="0"/>
              </a:spcBef>
              <a:spcAft>
                <a:spcPts val="1000"/>
              </a:spcAft>
              <a:buFont typeface="Constantia"/>
              <a:buAutoNum type="arabicPeriod"/>
            </a:pPr>
            <a:r>
              <a:rPr lang="fr-FR" sz="1200" b="0" i="0" baseline="0" noProof="0" dirty="0">
                <a:solidFill>
                  <a:schemeClr val="tx1"/>
                </a:solidFill>
                <a:latin typeface="Calibri"/>
                <a:cs typeface="Times New Roman"/>
              </a:rPr>
              <a:t>Sous l’onglet </a:t>
            </a:r>
            <a:r>
              <a:rPr lang="fr-FR" sz="1200" b="1" i="0" noProof="0" dirty="0">
                <a:solidFill>
                  <a:schemeClr val="tx1"/>
                </a:solidFill>
                <a:latin typeface="Calibri"/>
                <a:cs typeface="Times New Roman"/>
              </a:rPr>
              <a:t>Affichage</a:t>
            </a:r>
            <a:r>
              <a:rPr lang="fr-FR" sz="1200" b="0" i="0" noProof="0" dirty="0">
                <a:solidFill>
                  <a:schemeClr val="tx1"/>
                </a:solidFill>
                <a:latin typeface="Calibri"/>
                <a:cs typeface="Times New Roman"/>
              </a:rPr>
              <a:t> , dans le groupe </a:t>
            </a:r>
            <a:r>
              <a:rPr lang="fr-FR" sz="1200" b="1" i="0" noProof="0" dirty="0">
                <a:solidFill>
                  <a:schemeClr val="tx1"/>
                </a:solidFill>
                <a:latin typeface="Calibri"/>
                <a:cs typeface="Times New Roman"/>
              </a:rPr>
              <a:t>Modes Masques</a:t>
            </a:r>
            <a:r>
              <a:rPr lang="fr-FR" sz="1200" b="0" i="0" noProof="0" dirty="0">
                <a:solidFill>
                  <a:schemeClr val="tx1"/>
                </a:solidFill>
                <a:latin typeface="Calibri"/>
                <a:cs typeface="Times New Roman"/>
              </a:rPr>
              <a:t>, sélectionnez </a:t>
            </a:r>
            <a:r>
              <a:rPr lang="fr-FR" sz="1200" b="1" i="0" noProof="0" dirty="0">
                <a:solidFill>
                  <a:schemeClr val="tx1"/>
                </a:solidFill>
                <a:latin typeface="Calibri"/>
                <a:cs typeface="Times New Roman"/>
              </a:rPr>
              <a:t>Masque des diapositives</a:t>
            </a:r>
            <a:r>
              <a:rPr lang="fr-FR" sz="1200" b="0" i="0" noProof="0" dirty="0">
                <a:solidFill>
                  <a:schemeClr val="tx1"/>
                </a:solidFill>
                <a:latin typeface="Calibri"/>
                <a:cs typeface="Times New Roman"/>
              </a:rPr>
              <a:t>. </a:t>
            </a:r>
          </a:p>
          <a:p>
            <a:pPr marL="685800" marR="0" lvl="1" indent="-228600" algn="l" defTabSz="914400">
              <a:lnSpc>
                <a:spcPct val="115000"/>
              </a:lnSpc>
              <a:spcBef>
                <a:spcPts val="0"/>
              </a:spcBef>
              <a:spcAft>
                <a:spcPts val="1000"/>
              </a:spcAft>
              <a:buFont typeface="Constantia"/>
              <a:buAutoNum type="arabicPeriod"/>
            </a:pPr>
            <a:r>
              <a:rPr lang="fr-FR" sz="1200" b="0" i="0" noProof="0" dirty="0">
                <a:solidFill>
                  <a:schemeClr val="tx1"/>
                </a:solidFill>
                <a:latin typeface="Calibri"/>
                <a:cs typeface="Times New Roman"/>
              </a:rPr>
              <a:t>Dans l’affichage Masque des diapositives, sélectionnez </a:t>
            </a:r>
            <a:r>
              <a:rPr lang="fr-FR" sz="1200" b="0" i="0" baseline="0" noProof="0" dirty="0">
                <a:solidFill>
                  <a:schemeClr val="tx1"/>
                </a:solidFill>
                <a:latin typeface="Calibri"/>
                <a:cs typeface="Times New Roman"/>
              </a:rPr>
              <a:t> d</a:t>
            </a:r>
            <a:r>
              <a:rPr lang="fr-FR" sz="1200" b="0" i="0" noProof="0" dirty="0">
                <a:solidFill>
                  <a:schemeClr val="tx1"/>
                </a:solidFill>
                <a:latin typeface="Calibri"/>
                <a:cs typeface="Times New Roman"/>
              </a:rPr>
              <a:t>iapositive 1 (la diapositive de masque pour </a:t>
            </a:r>
            <a:r>
              <a:rPr lang="fr-FR" sz="1200" b="0" i="0" baseline="0" noProof="0" dirty="0">
                <a:solidFill>
                  <a:schemeClr val="tx1"/>
                </a:solidFill>
                <a:latin typeface="Calibri"/>
                <a:cs typeface="Times New Roman"/>
              </a:rPr>
              <a:t> les dispositions de masque utilisant l’arrière-plan vidéo).</a:t>
            </a:r>
          </a:p>
          <a:p>
            <a:pPr marL="685800" marR="0" lvl="1" indent="-228600" algn="l" defTabSz="914400">
              <a:lnSpc>
                <a:spcPct val="115000"/>
              </a:lnSpc>
              <a:spcBef>
                <a:spcPts val="0"/>
              </a:spcBef>
              <a:spcAft>
                <a:spcPts val="1000"/>
              </a:spcAft>
              <a:buFont typeface="Constantia"/>
              <a:buAutoNum type="arabicPeriod"/>
            </a:pPr>
            <a:r>
              <a:rPr lang="fr-FR" sz="1200" b="0" i="0" noProof="0" dirty="0">
                <a:solidFill>
                  <a:schemeClr val="tx1"/>
                </a:solidFill>
                <a:latin typeface="Calibri"/>
                <a:cs typeface="Times New Roman"/>
              </a:rPr>
              <a:t>Sous l’onglet </a:t>
            </a:r>
            <a:r>
              <a:rPr lang="fr-FR" sz="1200" b="1" i="0" noProof="0" dirty="0">
                <a:solidFill>
                  <a:schemeClr val="tx1"/>
                </a:solidFill>
                <a:latin typeface="Calibri"/>
                <a:cs typeface="Times New Roman"/>
              </a:rPr>
              <a:t>Masque des diapositives</a:t>
            </a:r>
            <a:r>
              <a:rPr lang="fr-FR" sz="1200" b="0" i="0" noProof="0" dirty="0">
                <a:solidFill>
                  <a:schemeClr val="tx1"/>
                </a:solidFill>
                <a:latin typeface="Calibri"/>
                <a:cs typeface="Times New Roman"/>
              </a:rPr>
              <a:t>, dans le groupe </a:t>
            </a:r>
            <a:r>
              <a:rPr lang="fr-FR" sz="1200" b="1" i="0" noProof="0" dirty="0">
                <a:solidFill>
                  <a:schemeClr val="tx1"/>
                </a:solidFill>
                <a:latin typeface="Calibri"/>
                <a:cs typeface="Times New Roman"/>
              </a:rPr>
              <a:t>Modifier le thème</a:t>
            </a:r>
            <a:r>
              <a:rPr lang="fr-FR" sz="1200" b="0" i="0" noProof="0" dirty="0">
                <a:solidFill>
                  <a:schemeClr val="tx1"/>
                </a:solidFill>
                <a:latin typeface="Calibri"/>
                <a:cs typeface="Times New Roman"/>
              </a:rPr>
              <a:t>, cliquez sur </a:t>
            </a:r>
            <a:r>
              <a:rPr lang="fr-FR" sz="1200" b="1" i="0" noProof="0" dirty="0">
                <a:solidFill>
                  <a:schemeClr val="tx1"/>
                </a:solidFill>
                <a:latin typeface="Calibri"/>
                <a:cs typeface="Times New Roman"/>
              </a:rPr>
              <a:t>Polices,</a:t>
            </a:r>
            <a:r>
              <a:rPr lang="fr-FR" sz="1200" b="0" i="0" noProof="0" dirty="0">
                <a:solidFill>
                  <a:schemeClr val="tx1"/>
                </a:solidFill>
                <a:latin typeface="Calibri"/>
                <a:cs typeface="Times New Roman"/>
              </a:rPr>
              <a:t> puis sélectionnez de nouvelles polices de thème.</a:t>
            </a:r>
          </a:p>
          <a:p>
            <a:pPr marL="228600" indent="-228600" algn="l" defTabSz="914400">
              <a:buFont typeface="Constantia"/>
              <a:buAutoNum type="arabicPeriod"/>
            </a:pPr>
            <a:endParaRPr lang="fr-FR" noProof="0" dirty="0">
              <a:latin typeface="+mn-lt"/>
              <a:ea typeface="+mn-ea"/>
              <a:cs typeface="+mn-cs"/>
            </a:endParaRPr>
          </a:p>
          <a:p>
            <a:pPr marL="0" indent="0" algn="l" defTabSz="914400">
              <a:buNone/>
            </a:pPr>
            <a:r>
              <a:rPr lang="fr-FR" sz="1200" b="0" i="0" baseline="0" noProof="0" dirty="0">
                <a:solidFill>
                  <a:schemeClr val="tx1"/>
                </a:solidFill>
                <a:latin typeface="Franklin Gothic Book"/>
                <a:ea typeface="+mn-ea"/>
                <a:cs typeface="+mn-cs"/>
              </a:rPr>
              <a:t>Utilisation d’éléments animés :</a:t>
            </a:r>
          </a:p>
          <a:p>
            <a:pPr marL="685800" lvl="1" indent="-228600" algn="l" defTabSz="914400">
              <a:buFont typeface="Constantia"/>
              <a:buAutoNum type="arabicPeriod"/>
            </a:pPr>
            <a:r>
              <a:rPr lang="fr-FR" sz="1200" b="0" i="0" baseline="0" noProof="0" dirty="0">
                <a:solidFill>
                  <a:schemeClr val="tx1"/>
                </a:solidFill>
                <a:latin typeface="Franklin Gothic Book"/>
                <a:ea typeface="+mn-ea"/>
                <a:cs typeface="+mn-cs"/>
              </a:rPr>
              <a:t>Tout élément animé commencera après le démarrage de la transition de diapositive et de la vidéo d’arrière-plan.</a:t>
            </a:r>
          </a:p>
          <a:p>
            <a:pPr marL="228600" indent="-228600" algn="l" defTabSz="914400">
              <a:buFont typeface="Constantia"/>
              <a:buAutoNum type="arabicPeriod"/>
            </a:pPr>
            <a:endParaRPr lang="fr-FR" noProof="0" dirty="0"/>
          </a:p>
          <a:p>
            <a:pPr marL="0" algn="l" defTabSz="914400">
              <a:buNone/>
            </a:pPr>
            <a:endParaRPr lang="fr-FR" noProof="0" dirty="0"/>
          </a:p>
          <a:p>
            <a:pPr marL="0" algn="l" defTabSz="914400">
              <a:buNone/>
            </a:pPr>
            <a:endParaRPr lang="fr-FR" noProof="0" dirty="0"/>
          </a:p>
        </p:txBody>
      </p:sp>
      <p:sp>
        <p:nvSpPr>
          <p:cNvPr id="4" name="Slide Number Placeholder 3"/>
          <p:cNvSpPr>
            <a:spLocks noGrp="1"/>
          </p:cNvSpPr>
          <p:nvPr>
            <p:ph type="sldNum" sz="quarter" idx="10"/>
          </p:nvPr>
        </p:nvSpPr>
        <p:spPr/>
        <p:txBody>
          <a:bodyPr/>
          <a:lstStyle/>
          <a:p>
            <a:pPr algn="r" defTabSz="914400">
              <a:buNone/>
            </a:pPr>
            <a:fld id="{649C13A5-511F-4D4F-B778-6AB878583413}" type="slidenum">
              <a:rPr lang="en-US" sz="1200" b="0" i="0">
                <a:latin typeface="Franklin Gothic Book"/>
                <a:ea typeface="+mn-ea"/>
                <a:cs typeface="+mn-cs"/>
              </a:rPr>
              <a:pPr algn="r" defTabSz="914400">
                <a:buNone/>
              </a:pPr>
              <a:t>1</a:t>
            </a:fld>
            <a:endParaRPr lang="en-US" sz="1200" b="0" i="0">
              <a:latin typeface="Franklin Gothic Book"/>
              <a:ea typeface="+mn-ea"/>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95BBE4E-8AFD-45B3-8A52-6FC96354F416}"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95BBE4E-8AFD-45B3-8A52-6FC96354F416}" type="slidenum">
              <a:rPr lang="en-US" smtClean="0"/>
              <a:pPr/>
              <a:t>3</a:t>
            </a:fld>
            <a:endParaRPr lang="en-US"/>
          </a:p>
        </p:txBody>
      </p:sp>
    </p:spTree>
    <p:extLst>
      <p:ext uri="{BB962C8B-B14F-4D97-AF65-F5344CB8AC3E}">
        <p14:creationId xmlns:p14="http://schemas.microsoft.com/office/powerpoint/2010/main" val="117525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95BBE4E-8AFD-45B3-8A52-6FC96354F416}" type="slidenum">
              <a:rPr lang="en-US" smtClean="0"/>
              <a:pPr/>
              <a:t>4</a:t>
            </a:fld>
            <a:endParaRPr lang="en-US"/>
          </a:p>
        </p:txBody>
      </p:sp>
    </p:spTree>
    <p:extLst>
      <p:ext uri="{BB962C8B-B14F-4D97-AF65-F5344CB8AC3E}">
        <p14:creationId xmlns:p14="http://schemas.microsoft.com/office/powerpoint/2010/main" val="12155026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95BBE4E-8AFD-45B3-8A52-6FC96354F416}" type="slidenum">
              <a:rPr lang="en-US" smtClean="0"/>
              <a:pPr/>
              <a:t>5</a:t>
            </a:fld>
            <a:endParaRPr lang="en-US"/>
          </a:p>
        </p:txBody>
      </p:sp>
    </p:spTree>
    <p:extLst>
      <p:ext uri="{BB962C8B-B14F-4D97-AF65-F5344CB8AC3E}">
        <p14:creationId xmlns:p14="http://schemas.microsoft.com/office/powerpoint/2010/main" val="29870613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95BBE4E-8AFD-45B3-8A52-6FC96354F416}" type="slidenum">
              <a:rPr lang="en-US" smtClean="0"/>
              <a:pPr/>
              <a:t>6</a:t>
            </a:fld>
            <a:endParaRPr lang="en-US"/>
          </a:p>
        </p:txBody>
      </p:sp>
    </p:spTree>
    <p:extLst>
      <p:ext uri="{BB962C8B-B14F-4D97-AF65-F5344CB8AC3E}">
        <p14:creationId xmlns:p14="http://schemas.microsoft.com/office/powerpoint/2010/main" val="21570242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12" name="Field of Wheat (seamless loop) 3b.wmv">
            <a:hlinkClick r:id="" action="ppaction://noaction"/>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6858000"/>
          </a:xfrm>
          <a:prstGeom prst="rect">
            <a:avLst/>
          </a:prstGeom>
        </p:spPr>
      </p:pic>
      <p:sp>
        <p:nvSpPr>
          <p:cNvPr id="8" name="Round Same Side Corner Rectangle 7"/>
          <p:cNvSpPr/>
          <p:nvPr userDrawn="1"/>
        </p:nvSpPr>
        <p:spPr>
          <a:xfrm rot="5400000">
            <a:off x="3320883" y="-1033399"/>
            <a:ext cx="2237017" cy="8875816"/>
          </a:xfrm>
          <a:prstGeom prst="round2SameRect">
            <a:avLst>
              <a:gd name="adj1" fmla="val 12924"/>
              <a:gd name="adj2" fmla="val 0"/>
            </a:avLst>
          </a:prstGeom>
          <a:solidFill>
            <a:schemeClr val="accent6">
              <a:lumMod val="40000"/>
              <a:lumOff val="60000"/>
              <a:alpha val="38000"/>
            </a:schemeClr>
          </a:solidFill>
          <a:ln>
            <a:noFill/>
          </a:ln>
          <a:effectLst/>
          <a:scene3d>
            <a:camera prst="orthographicFront"/>
            <a:lightRig rig="sunrise"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Round Same Side Corner Rectangle 8"/>
          <p:cNvSpPr/>
          <p:nvPr userDrawn="1"/>
        </p:nvSpPr>
        <p:spPr>
          <a:xfrm rot="5400000">
            <a:off x="3749357" y="-1461873"/>
            <a:ext cx="1380070" cy="8875816"/>
          </a:xfrm>
          <a:prstGeom prst="round2SameRect">
            <a:avLst>
              <a:gd name="adj1" fmla="val 23166"/>
              <a:gd name="adj2" fmla="val 0"/>
            </a:avLst>
          </a:prstGeom>
          <a:solidFill>
            <a:schemeClr val="accent6">
              <a:lumMod val="40000"/>
              <a:lumOff val="60000"/>
              <a:alpha val="38000"/>
            </a:schemeClr>
          </a:solidFill>
          <a:ln w="3175">
            <a:solidFill>
              <a:schemeClr val="accent6"/>
            </a:solidFill>
          </a:ln>
          <a:effectLst>
            <a:outerShdw blurRad="152400" sx="90000" sy="-19000" rotWithShape="0">
              <a:prstClr val="black">
                <a:alpha val="66000"/>
              </a:prstClr>
            </a:outerShdw>
          </a:effectLst>
          <a:scene3d>
            <a:camera prst="orthographicFront"/>
            <a:lightRig rig="sunrise"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13038" y="2334986"/>
            <a:ext cx="8517924" cy="1265464"/>
          </a:xfrm>
        </p:spPr>
        <p:txBody>
          <a:bodyPr anchor="ctr"/>
          <a:lstStyle>
            <a:lvl1pPr algn="ctr">
              <a:defRPr sz="4000"/>
            </a:lvl1pPr>
          </a:lstStyle>
          <a:p>
            <a:r>
              <a:rPr lang="fr-FR"/>
              <a:t>Modifiez le style du titre</a:t>
            </a:r>
            <a:endParaRPr lang="en-US" dirty="0"/>
          </a:p>
        </p:txBody>
      </p:sp>
      <p:sp>
        <p:nvSpPr>
          <p:cNvPr id="3" name="Subtitle 2"/>
          <p:cNvSpPr>
            <a:spLocks noGrp="1"/>
          </p:cNvSpPr>
          <p:nvPr>
            <p:ph type="subTitle" idx="1"/>
          </p:nvPr>
        </p:nvSpPr>
        <p:spPr>
          <a:xfrm>
            <a:off x="313038" y="3672013"/>
            <a:ext cx="8517924" cy="851006"/>
          </a:xfrm>
        </p:spPr>
        <p:txBody>
          <a:bodyPr anchor="ctr"/>
          <a:lstStyle>
            <a:lvl1pPr marL="0" indent="0" algn="ctr">
              <a:buNone/>
              <a:defRPr sz="2800">
                <a:solidFill>
                  <a:schemeClr val="tx2">
                    <a:lumMod val="9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10C36985-8CAF-49A4-BC4C-142BC7CC0C14}" type="datetimeFigureOut">
              <a:rPr lang="en-US" smtClean="0"/>
              <a:pPr/>
              <a:t>3/27/2018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0343F-D056-4E24-BE3D-A305BDC1A23E}" type="slidenum">
              <a:rPr lang="en-US" smtClean="0"/>
              <a:pPr/>
              <a:t>‹N°›</a:t>
            </a:fld>
            <a:endParaRPr lang="en-US"/>
          </a:p>
        </p:txBody>
      </p:sp>
    </p:spTree>
    <p:extLst>
      <p:ext uri="{BB962C8B-B14F-4D97-AF65-F5344CB8AC3E}">
        <p14:creationId xmlns:p14="http://schemas.microsoft.com/office/powerpoint/2010/main" val="1965182770"/>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029"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2"/>
                </p:tgtEl>
              </p:cMediaNode>
            </p:video>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fr-FR"/>
              <a:t>Modifiez le style du titre</a:t>
            </a:r>
            <a:endParaRPr lang="en-US"/>
          </a:p>
        </p:txBody>
      </p:sp>
      <p:sp>
        <p:nvSpPr>
          <p:cNvPr id="3" name="Content Placeholder 2"/>
          <p:cNvSpPr>
            <a:spLocks noGrp="1"/>
          </p:cNvSpPr>
          <p:nvPr>
            <p:ph idx="1"/>
          </p:nvPr>
        </p:nvSpPr>
        <p:spPr/>
        <p:txBody>
          <a:bodyPr>
            <a:no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10C36985-8CAF-49A4-BC4C-142BC7CC0C14}" type="datetimeFigureOut">
              <a:rPr lang="en-US" smtClean="0"/>
              <a:pPr/>
              <a:t>3/27/2018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0343F-D056-4E24-BE3D-A305BDC1A23E}" type="slidenum">
              <a:rPr lang="en-US" smtClean="0"/>
              <a:pPr/>
              <a:t>‹N°›</a:t>
            </a:fld>
            <a:endParaRPr lang="en-US"/>
          </a:p>
        </p:txBody>
      </p:sp>
    </p:spTree>
    <p:extLst>
      <p:ext uri="{BB962C8B-B14F-4D97-AF65-F5344CB8AC3E}">
        <p14:creationId xmlns:p14="http://schemas.microsoft.com/office/powerpoint/2010/main" val="3139917880"/>
      </p:ext>
    </p:extLst>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pic>
        <p:nvPicPr>
          <p:cNvPr id="11" name="Field of Wheat (seamless loop) 3b.wmv">
            <a:hlinkClick r:id="" action="ppaction://noaction"/>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6858000"/>
          </a:xfrm>
          <a:prstGeom prst="rect">
            <a:avLst/>
          </a:prstGeom>
        </p:spPr>
      </p:pic>
      <p:sp>
        <p:nvSpPr>
          <p:cNvPr id="8" name="Round Same Side Corner Rectangle 7"/>
          <p:cNvSpPr/>
          <p:nvPr userDrawn="1"/>
        </p:nvSpPr>
        <p:spPr>
          <a:xfrm rot="5400000">
            <a:off x="3427625" y="112926"/>
            <a:ext cx="2023533" cy="8875816"/>
          </a:xfrm>
          <a:prstGeom prst="round2SameRect">
            <a:avLst>
              <a:gd name="adj1" fmla="val 12220"/>
              <a:gd name="adj2" fmla="val 0"/>
            </a:avLst>
          </a:prstGeom>
          <a:solidFill>
            <a:schemeClr val="accent6">
              <a:lumMod val="40000"/>
              <a:lumOff val="60000"/>
              <a:alpha val="38000"/>
            </a:schemeClr>
          </a:solidFill>
          <a:ln>
            <a:noFill/>
          </a:ln>
          <a:effectLst/>
          <a:scene3d>
            <a:camera prst="orthographicFront"/>
            <a:lightRig rig="sunrise"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Round Same Side Corner Rectangle 8"/>
          <p:cNvSpPr/>
          <p:nvPr userDrawn="1"/>
        </p:nvSpPr>
        <p:spPr>
          <a:xfrm rot="5400000">
            <a:off x="3863658" y="548959"/>
            <a:ext cx="1151468" cy="8875816"/>
          </a:xfrm>
          <a:prstGeom prst="round2SameRect">
            <a:avLst>
              <a:gd name="adj1" fmla="val 21428"/>
              <a:gd name="adj2" fmla="val 0"/>
            </a:avLst>
          </a:prstGeom>
          <a:solidFill>
            <a:schemeClr val="accent6">
              <a:lumMod val="40000"/>
              <a:lumOff val="60000"/>
              <a:alpha val="38000"/>
            </a:schemeClr>
          </a:solidFill>
          <a:ln w="3175">
            <a:solidFill>
              <a:schemeClr val="accent6"/>
            </a:solidFill>
          </a:ln>
          <a:effectLst>
            <a:outerShdw blurRad="152400" sx="90000" sy="-19000" rotWithShape="0">
              <a:prstClr val="black">
                <a:alpha val="66000"/>
              </a:prstClr>
            </a:outerShdw>
          </a:effectLst>
          <a:scene3d>
            <a:camera prst="orthographicFront"/>
            <a:lightRig rig="sunrise"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22313" y="4406901"/>
            <a:ext cx="7772400" cy="1155702"/>
          </a:xfrm>
        </p:spPr>
        <p:txBody>
          <a:bodyPr anchor="ctr"/>
          <a:lstStyle>
            <a:lvl1pPr algn="l">
              <a:defRPr sz="3600" b="1" cap="all"/>
            </a:lvl1pPr>
          </a:lstStyle>
          <a:p>
            <a:r>
              <a:rPr lang="fr-FR"/>
              <a:t>Modifiez le style du titre</a:t>
            </a:r>
            <a:endParaRPr lang="en-US" dirty="0"/>
          </a:p>
        </p:txBody>
      </p:sp>
      <p:sp>
        <p:nvSpPr>
          <p:cNvPr id="3" name="Text Placeholder 2"/>
          <p:cNvSpPr>
            <a:spLocks noGrp="1"/>
          </p:cNvSpPr>
          <p:nvPr>
            <p:ph type="body" idx="1"/>
          </p:nvPr>
        </p:nvSpPr>
        <p:spPr>
          <a:xfrm>
            <a:off x="722313" y="3547533"/>
            <a:ext cx="7772400" cy="859367"/>
          </a:xfrm>
        </p:spPr>
        <p:txBody>
          <a:bodyPr anchor="ctr"/>
          <a:lstStyle>
            <a:lvl1pPr marL="0" indent="0">
              <a:buNone/>
              <a:defRPr sz="2400">
                <a:solidFill>
                  <a:schemeClr val="tx2">
                    <a:lumMod val="9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10C36985-8CAF-49A4-BC4C-142BC7CC0C14}" type="datetimeFigureOut">
              <a:rPr lang="en-US" smtClean="0"/>
              <a:pPr/>
              <a:t>3/27/2018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0343F-D056-4E24-BE3D-A305BDC1A23E}" type="slidenum">
              <a:rPr lang="en-US" smtClean="0"/>
              <a:pPr/>
              <a:t>‹N°›</a:t>
            </a:fld>
            <a:endParaRPr lang="en-US"/>
          </a:p>
        </p:txBody>
      </p:sp>
    </p:spTree>
    <p:extLst>
      <p:ext uri="{BB962C8B-B14F-4D97-AF65-F5344CB8AC3E}">
        <p14:creationId xmlns:p14="http://schemas.microsoft.com/office/powerpoint/2010/main" val="82962921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02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1"/>
                </p:tgtEl>
              </p:cMediaNode>
            </p:video>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457200" y="1601267"/>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4648200" y="1601267"/>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10C36985-8CAF-49A4-BC4C-142BC7CC0C14}" type="datetimeFigureOut">
              <a:rPr lang="en-US" smtClean="0"/>
              <a:pPr/>
              <a:t>3/27/2018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90343F-D056-4E24-BE3D-A305BDC1A23E}" type="slidenum">
              <a:rPr lang="en-US" smtClean="0"/>
              <a:pPr/>
              <a:t>‹N°›</a:t>
            </a:fld>
            <a:endParaRPr lang="en-US"/>
          </a:p>
        </p:txBody>
      </p:sp>
    </p:spTree>
    <p:extLst>
      <p:ext uri="{BB962C8B-B14F-4D97-AF65-F5344CB8AC3E}">
        <p14:creationId xmlns:p14="http://schemas.microsoft.com/office/powerpoint/2010/main" val="1576890958"/>
      </p:ext>
    </p:extLst>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457200" y="1422863"/>
            <a:ext cx="4040188" cy="639762"/>
          </a:xfrm>
        </p:spPr>
        <p:txBody>
          <a:bodyPr anchor="b"/>
          <a:lstStyle>
            <a:lvl1pPr marL="0" marR="0" indent="0" algn="l" defTabSz="914400" rtl="0" eaLnBrk="1" fontAlgn="auto" latinLnBrk="0" hangingPunct="1">
              <a:lnSpc>
                <a:spcPct val="90000"/>
              </a:lnSpc>
              <a:spcBef>
                <a:spcPts val="1200"/>
              </a:spcBef>
              <a:spcAft>
                <a:spcPts val="0"/>
              </a:spcAft>
              <a:buClr>
                <a:schemeClr val="accent1"/>
              </a:buClr>
              <a:buSzPct val="75000"/>
              <a:buFont typeface="Wingdings" pitchFamily="2" charset="2"/>
              <a:buNone/>
              <a:tabLst/>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ct val="90000"/>
              </a:lnSpc>
              <a:spcBef>
                <a:spcPts val="1200"/>
              </a:spcBef>
              <a:spcAft>
                <a:spcPts val="0"/>
              </a:spcAft>
              <a:buClr>
                <a:schemeClr val="accent1"/>
              </a:buClr>
              <a:buSzPct val="75000"/>
              <a:buFont typeface="Wingdings" pitchFamily="2" charset="2"/>
              <a:buNone/>
              <a:tabLst/>
              <a:defRPr/>
            </a:pPr>
            <a:r>
              <a:rPr lang="fr-FR"/>
              <a:t>Modifier les styles du texte du masque</a:t>
            </a:r>
          </a:p>
        </p:txBody>
      </p:sp>
      <p:sp>
        <p:nvSpPr>
          <p:cNvPr id="4" name="Content Placeholder 3"/>
          <p:cNvSpPr>
            <a:spLocks noGrp="1"/>
          </p:cNvSpPr>
          <p:nvPr>
            <p:ph sz="half" idx="2"/>
          </p:nvPr>
        </p:nvSpPr>
        <p:spPr>
          <a:xfrm>
            <a:off x="457200" y="2087118"/>
            <a:ext cx="4040188" cy="403904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4645025" y="142286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4645025" y="2087118"/>
            <a:ext cx="4041775" cy="403904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10C36985-8CAF-49A4-BC4C-142BC7CC0C14}" type="datetimeFigureOut">
              <a:rPr lang="en-US" smtClean="0"/>
              <a:pPr/>
              <a:t>3/27/2018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90343F-D056-4E24-BE3D-A305BDC1A23E}" type="slidenum">
              <a:rPr lang="en-US" smtClean="0"/>
              <a:pPr/>
              <a:t>‹N°›</a:t>
            </a:fld>
            <a:endParaRPr lang="en-US"/>
          </a:p>
        </p:txBody>
      </p:sp>
    </p:spTree>
    <p:extLst>
      <p:ext uri="{BB962C8B-B14F-4D97-AF65-F5344CB8AC3E}">
        <p14:creationId xmlns:p14="http://schemas.microsoft.com/office/powerpoint/2010/main" val="289873973"/>
      </p:ext>
    </p:extLst>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10C36985-8CAF-49A4-BC4C-142BC7CC0C14}" type="datetimeFigureOut">
              <a:rPr lang="en-US" smtClean="0"/>
              <a:pPr/>
              <a:t>3/27/2018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90343F-D056-4E24-BE3D-A305BDC1A23E}" type="slidenum">
              <a:rPr lang="en-US" smtClean="0"/>
              <a:pPr/>
              <a:t>‹N°›</a:t>
            </a:fld>
            <a:endParaRPr lang="en-US"/>
          </a:p>
        </p:txBody>
      </p:sp>
    </p:spTree>
    <p:extLst>
      <p:ext uri="{BB962C8B-B14F-4D97-AF65-F5344CB8AC3E}">
        <p14:creationId xmlns:p14="http://schemas.microsoft.com/office/powerpoint/2010/main" val="516139715"/>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pic>
        <p:nvPicPr>
          <p:cNvPr id="8" name="Field of Wheat (seamless loop) 3b.wmv">
            <a:hlinkClick r:id="" action="ppaction://noaction"/>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6858000"/>
          </a:xfrm>
          <a:prstGeom prst="rect">
            <a:avLst/>
          </a:prstGeom>
        </p:spPr>
      </p:pic>
      <p:sp>
        <p:nvSpPr>
          <p:cNvPr id="2" name="Date Placeholder 1"/>
          <p:cNvSpPr>
            <a:spLocks noGrp="1"/>
          </p:cNvSpPr>
          <p:nvPr>
            <p:ph type="dt" sz="half" idx="10"/>
          </p:nvPr>
        </p:nvSpPr>
        <p:spPr/>
        <p:txBody>
          <a:bodyPr/>
          <a:lstStyle/>
          <a:p>
            <a:fld id="{10C36985-8CAF-49A4-BC4C-142BC7CC0C14}" type="datetimeFigureOut">
              <a:rPr lang="en-US" smtClean="0"/>
              <a:pPr/>
              <a:t>3/27/2018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90343F-D056-4E24-BE3D-A305BDC1A23E}" type="slidenum">
              <a:rPr lang="en-US" smtClean="0"/>
              <a:pPr/>
              <a:t>‹N°›</a:t>
            </a:fld>
            <a:endParaRPr lang="en-US"/>
          </a:p>
        </p:txBody>
      </p:sp>
    </p:spTree>
    <p:extLst>
      <p:ext uri="{BB962C8B-B14F-4D97-AF65-F5344CB8AC3E}">
        <p14:creationId xmlns:p14="http://schemas.microsoft.com/office/powerpoint/2010/main" val="9886484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02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8"/>
                </p:tgtEl>
              </p:cMediaNode>
            </p:video>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9" name="Round Same Side Corner Rectangle 8"/>
          <p:cNvSpPr/>
          <p:nvPr userDrawn="1"/>
        </p:nvSpPr>
        <p:spPr>
          <a:xfrm rot="5400000">
            <a:off x="-626537" y="2179859"/>
            <a:ext cx="4724400" cy="3471333"/>
          </a:xfrm>
          <a:prstGeom prst="round2SameRect">
            <a:avLst>
              <a:gd name="adj1" fmla="val 11307"/>
              <a:gd name="adj2" fmla="val 0"/>
            </a:avLst>
          </a:prstGeom>
          <a:solidFill>
            <a:schemeClr val="accent6">
              <a:lumMod val="40000"/>
              <a:lumOff val="60000"/>
              <a:alpha val="38000"/>
            </a:schemeClr>
          </a:solidFill>
          <a:ln w="3175">
            <a:solidFill>
              <a:schemeClr val="accent1"/>
            </a:solidFill>
          </a:ln>
          <a:effectLst>
            <a:outerShdw blurRad="152400" sx="90000" sy="-19000" rotWithShape="0">
              <a:prstClr val="black">
                <a:alpha val="66000"/>
              </a:prstClr>
            </a:outerShdw>
          </a:effectLst>
          <a:scene3d>
            <a:camera prst="orthographicFront"/>
            <a:lightRig rig="sunrise"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575050" y="1565725"/>
            <a:ext cx="5111750" cy="456043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457200" y="1706335"/>
            <a:ext cx="3008313" cy="4419827"/>
          </a:xfrm>
        </p:spPr>
        <p:txBody>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10C36985-8CAF-49A4-BC4C-142BC7CC0C14}" type="datetimeFigureOut">
              <a:rPr lang="en-US" smtClean="0"/>
              <a:pPr/>
              <a:t>3/27/2018</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90343F-D056-4E24-BE3D-A305BDC1A23E}" type="slidenum">
              <a:rPr lang="en-US" smtClean="0"/>
              <a:pPr/>
              <a:t>‹N°›</a:t>
            </a:fld>
            <a:endParaRPr lang="en-US"/>
          </a:p>
        </p:txBody>
      </p:sp>
      <p:sp>
        <p:nvSpPr>
          <p:cNvPr id="8" name="Title 1"/>
          <p:cNvSpPr>
            <a:spLocks noGrp="1"/>
          </p:cNvSpPr>
          <p:nvPr>
            <p:ph type="title"/>
          </p:nvPr>
        </p:nvSpPr>
        <p:spPr>
          <a:xfrm>
            <a:off x="457200" y="253998"/>
            <a:ext cx="8229600" cy="1041404"/>
          </a:xfrm>
        </p:spPr>
        <p:txBody>
          <a:bodyPr/>
          <a:lstStyle>
            <a:lvl1pPr>
              <a:defRPr/>
            </a:lvl1pPr>
          </a:lstStyle>
          <a:p>
            <a:r>
              <a:rPr lang="fr-FR"/>
              <a:t>Modifiez le style du titre</a:t>
            </a:r>
            <a:endParaRPr lang="en-US" dirty="0"/>
          </a:p>
        </p:txBody>
      </p:sp>
    </p:spTree>
    <p:extLst>
      <p:ext uri="{BB962C8B-B14F-4D97-AF65-F5344CB8AC3E}">
        <p14:creationId xmlns:p14="http://schemas.microsoft.com/office/powerpoint/2010/main" val="1999714255"/>
      </p:ext>
    </p:extLst>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Image avec légende">
    <p:spTree>
      <p:nvGrpSpPr>
        <p:cNvPr id="1" name=""/>
        <p:cNvGrpSpPr/>
        <p:nvPr/>
      </p:nvGrpSpPr>
      <p:grpSpPr>
        <a:xfrm>
          <a:off x="0" y="0"/>
          <a:ext cx="0" cy="0"/>
          <a:chOff x="0" y="0"/>
          <a:chExt cx="0" cy="0"/>
        </a:xfrm>
      </p:grpSpPr>
      <p:pic>
        <p:nvPicPr>
          <p:cNvPr id="11" name="Field of Wheat (seamless loop) 3b.wmv">
            <a:hlinkClick r:id="" action="ppaction://noaction"/>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6858000"/>
          </a:xfrm>
          <a:prstGeom prst="rect">
            <a:avLst/>
          </a:prstGeom>
        </p:spPr>
      </p:pic>
      <p:sp>
        <p:nvSpPr>
          <p:cNvPr id="10" name="Round Same Side Corner Rectangle 9"/>
          <p:cNvSpPr/>
          <p:nvPr userDrawn="1"/>
        </p:nvSpPr>
        <p:spPr>
          <a:xfrm rot="5400000">
            <a:off x="3533156" y="-3270412"/>
            <a:ext cx="1812473" cy="8875816"/>
          </a:xfrm>
          <a:prstGeom prst="round2SameRect">
            <a:avLst>
              <a:gd name="adj1" fmla="val 12924"/>
              <a:gd name="adj2" fmla="val 0"/>
            </a:avLst>
          </a:prstGeom>
          <a:solidFill>
            <a:schemeClr val="accent6">
              <a:lumMod val="40000"/>
              <a:lumOff val="60000"/>
              <a:alpha val="38000"/>
            </a:schemeClr>
          </a:solidFill>
          <a:ln>
            <a:noFill/>
          </a:ln>
          <a:effectLst/>
          <a:scene3d>
            <a:camera prst="orthographicFront"/>
            <a:lightRig rig="sunrise"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Picture Placeholder 2"/>
          <p:cNvSpPr>
            <a:spLocks noGrp="1"/>
          </p:cNvSpPr>
          <p:nvPr>
            <p:ph type="pic" idx="1"/>
          </p:nvPr>
        </p:nvSpPr>
        <p:spPr>
          <a:xfrm>
            <a:off x="457199" y="2111375"/>
            <a:ext cx="8238067"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457199" y="1379764"/>
            <a:ext cx="8238067" cy="669167"/>
          </a:xfrm>
        </p:spPr>
        <p:txBody>
          <a:bodyPr anchor="ct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10C36985-8CAF-49A4-BC4C-142BC7CC0C14}" type="datetimeFigureOut">
              <a:rPr lang="en-US" smtClean="0"/>
              <a:pPr/>
              <a:t>3/27/2018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90343F-D056-4E24-BE3D-A305BDC1A23E}" type="slidenum">
              <a:rPr lang="en-US" smtClean="0"/>
              <a:pPr/>
              <a:t>‹N°›</a:t>
            </a:fld>
            <a:endParaRPr lang="en-US"/>
          </a:p>
        </p:txBody>
      </p:sp>
      <p:sp>
        <p:nvSpPr>
          <p:cNvPr id="8" name="Title 1"/>
          <p:cNvSpPr>
            <a:spLocks noGrp="1"/>
          </p:cNvSpPr>
          <p:nvPr>
            <p:ph type="title"/>
          </p:nvPr>
        </p:nvSpPr>
        <p:spPr>
          <a:xfrm>
            <a:off x="457200" y="253998"/>
            <a:ext cx="8229600" cy="1041404"/>
          </a:xfrm>
        </p:spPr>
        <p:txBody>
          <a:bodyPr/>
          <a:lstStyle>
            <a:lvl1pPr>
              <a:defRPr/>
            </a:lvl1pPr>
          </a:lstStyle>
          <a:p>
            <a:r>
              <a:rPr lang="fr-FR"/>
              <a:t>Modifiez le style du titre</a:t>
            </a:r>
            <a:endParaRPr lang="en-US" dirty="0"/>
          </a:p>
        </p:txBody>
      </p:sp>
      <p:sp>
        <p:nvSpPr>
          <p:cNvPr id="12" name="Round Same Side Corner Rectangle 11"/>
          <p:cNvSpPr/>
          <p:nvPr userDrawn="1"/>
        </p:nvSpPr>
        <p:spPr>
          <a:xfrm rot="5400000">
            <a:off x="3917948" y="-3663950"/>
            <a:ext cx="1041401" cy="8877301"/>
          </a:xfrm>
          <a:prstGeom prst="round2SameRect">
            <a:avLst>
              <a:gd name="adj1" fmla="val 29600"/>
              <a:gd name="adj2" fmla="val 0"/>
            </a:avLst>
          </a:prstGeom>
          <a:solidFill>
            <a:schemeClr val="tx1">
              <a:alpha val="38000"/>
            </a:schemeClr>
          </a:solidFill>
          <a:ln w="3175">
            <a:solidFill>
              <a:schemeClr val="accent1"/>
            </a:solidFill>
          </a:ln>
          <a:effectLst>
            <a:outerShdw blurRad="152400" sx="90000" sy="-19000" rotWithShape="0">
              <a:prstClr val="black">
                <a:alpha val="66000"/>
              </a:prstClr>
            </a:outerShdw>
          </a:effectLst>
          <a:scene3d>
            <a:camera prst="orthographicFront"/>
            <a:lightRig rig="sunrise"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854809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02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1"/>
                </p:tgtEl>
              </p:cMediaNode>
            </p:video>
          </p:childTnLst>
        </p:cTn>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video" Target="../media/media1.wmv"/><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microsoft.com/office/2007/relationships/media" Target="../media/media1.wmv"/><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Field of Wheat (seamless loop) 3b.wmv">
            <a:hlinkClick r:id="" action="ppaction://noaction"/>
          </p:cNvPr>
          <p:cNvPicPr>
            <a:picLocks noChangeAspect="1"/>
          </p:cNvPicPr>
          <p:nvPr>
            <a:videoFile r:link="rId12"/>
            <p:extLst>
              <p:ext uri="{DAA4B4D4-6D71-4841-9C94-3DE7FCFB9230}">
                <p14:media xmlns:p14="http://schemas.microsoft.com/office/powerpoint/2010/main" r:embed="rId11"/>
              </p:ext>
            </p:extLst>
          </p:nvPr>
        </p:nvPicPr>
        <p:blipFill>
          <a:blip r:embed="rId13"/>
          <a:stretch>
            <a:fillRect/>
          </a:stretch>
        </p:blipFill>
        <p:spPr>
          <a:xfrm>
            <a:off x="0" y="0"/>
            <a:ext cx="9144000" cy="6858000"/>
          </a:xfrm>
          <a:prstGeom prst="rect">
            <a:avLst/>
          </a:prstGeom>
        </p:spPr>
      </p:pic>
      <p:sp>
        <p:nvSpPr>
          <p:cNvPr id="12" name="Round Same Side Corner Rectangle 11"/>
          <p:cNvSpPr/>
          <p:nvPr/>
        </p:nvSpPr>
        <p:spPr>
          <a:xfrm rot="5400000">
            <a:off x="1238992" y="-983509"/>
            <a:ext cx="6400800" cy="8875816"/>
          </a:xfrm>
          <a:prstGeom prst="round2SameRect">
            <a:avLst>
              <a:gd name="adj1" fmla="val 4981"/>
              <a:gd name="adj2" fmla="val 0"/>
            </a:avLst>
          </a:prstGeom>
          <a:solidFill>
            <a:schemeClr val="accent6">
              <a:lumMod val="40000"/>
              <a:lumOff val="60000"/>
              <a:alpha val="38000"/>
            </a:schemeClr>
          </a:solidFill>
          <a:ln>
            <a:noFill/>
          </a:ln>
          <a:effectLst/>
          <a:scene3d>
            <a:camera prst="orthographicFront"/>
            <a:lightRig rig="sunrise"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3" name="Round Same Side Corner Rectangle 12"/>
          <p:cNvSpPr/>
          <p:nvPr/>
        </p:nvSpPr>
        <p:spPr>
          <a:xfrm rot="5400000">
            <a:off x="3917948" y="-3663950"/>
            <a:ext cx="1041401" cy="8877301"/>
          </a:xfrm>
          <a:prstGeom prst="round2SameRect">
            <a:avLst>
              <a:gd name="adj1" fmla="val 29600"/>
              <a:gd name="adj2" fmla="val 0"/>
            </a:avLst>
          </a:prstGeom>
          <a:solidFill>
            <a:schemeClr val="accent6">
              <a:lumMod val="40000"/>
              <a:lumOff val="60000"/>
              <a:alpha val="38000"/>
            </a:schemeClr>
          </a:solidFill>
          <a:ln w="3175">
            <a:solidFill>
              <a:schemeClr val="accent6"/>
            </a:solidFill>
          </a:ln>
          <a:effectLst>
            <a:outerShdw blurRad="152400" sx="90000" sy="-19000" rotWithShape="0">
              <a:prstClr val="black">
                <a:alpha val="66000"/>
              </a:prstClr>
            </a:outerShdw>
          </a:effectLst>
          <a:scene3d>
            <a:camera prst="orthographicFront"/>
            <a:lightRig rig="sunrise" dir="t"/>
          </a:scene3d>
          <a:sp3d prstMaterial="soft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253998"/>
            <a:ext cx="8229600" cy="1041404"/>
          </a:xfrm>
          <a:prstGeom prst="rect">
            <a:avLst/>
          </a:prstGeom>
          <a:noFill/>
        </p:spPr>
        <p:txBody>
          <a:bodyPr wrap="square" rtlCol="0" anchor="ctr">
            <a:noAutofit/>
          </a:bodyPr>
          <a:lstStyle/>
          <a:p>
            <a:pPr lvl="0"/>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65903" y="6496396"/>
            <a:ext cx="1169772" cy="365125"/>
          </a:xfrm>
          <a:prstGeom prst="rect">
            <a:avLst/>
          </a:prstGeom>
        </p:spPr>
        <p:txBody>
          <a:bodyPr vert="horz" lIns="91440" tIns="45720" rIns="91440" bIns="45720" rtlCol="0" anchor="b"/>
          <a:lstStyle>
            <a:lvl1pPr algn="l">
              <a:defRPr sz="1000">
                <a:solidFill>
                  <a:schemeClr val="tx1">
                    <a:tint val="75000"/>
                  </a:schemeClr>
                </a:solidFill>
              </a:defRPr>
            </a:lvl1pPr>
          </a:lstStyle>
          <a:p>
            <a:fld id="{10C36985-8CAF-49A4-BC4C-142BC7CC0C14}" type="datetimeFigureOut">
              <a:rPr lang="en-US" smtClean="0"/>
              <a:pPr/>
              <a:t>3/27/2018</a:t>
            </a:fld>
            <a:endParaRPr lang="en-US"/>
          </a:p>
        </p:txBody>
      </p:sp>
      <p:sp>
        <p:nvSpPr>
          <p:cNvPr id="5" name="Footer Placeholder 4"/>
          <p:cNvSpPr>
            <a:spLocks noGrp="1"/>
          </p:cNvSpPr>
          <p:nvPr>
            <p:ph type="ftr" sz="quarter" idx="3"/>
          </p:nvPr>
        </p:nvSpPr>
        <p:spPr>
          <a:xfrm>
            <a:off x="1285103" y="6496396"/>
            <a:ext cx="6573794" cy="365125"/>
          </a:xfrm>
          <a:prstGeom prst="rect">
            <a:avLst/>
          </a:prstGeom>
        </p:spPr>
        <p:txBody>
          <a:bodyPr vert="horz" lIns="91440" tIns="45720" rIns="91440" bIns="45720" rtlCol="0" anchor="b"/>
          <a:lstStyle>
            <a:lvl1pPr algn="ct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493211" y="6496396"/>
            <a:ext cx="535458" cy="365125"/>
          </a:xfrm>
          <a:prstGeom prst="rect">
            <a:avLst/>
          </a:prstGeom>
        </p:spPr>
        <p:txBody>
          <a:bodyPr vert="horz" lIns="91440" tIns="45720" rIns="91440" bIns="45720" rtlCol="0" anchor="b"/>
          <a:lstStyle>
            <a:lvl1pPr algn="r">
              <a:defRPr sz="1000">
                <a:solidFill>
                  <a:schemeClr val="tx1">
                    <a:tint val="75000"/>
                  </a:schemeClr>
                </a:solidFill>
              </a:defRPr>
            </a:lvl1pPr>
          </a:lstStyle>
          <a:p>
            <a:fld id="{4F90343F-D056-4E24-BE3D-A305BDC1A23E}" type="slidenum">
              <a:rPr lang="en-US" smtClean="0"/>
              <a:pPr/>
              <a:t>‹N°›</a:t>
            </a:fld>
            <a:endParaRPr lang="en-US"/>
          </a:p>
        </p:txBody>
      </p:sp>
    </p:spTree>
    <p:extLst>
      <p:ext uri="{BB962C8B-B14F-4D97-AF65-F5344CB8AC3E}">
        <p14:creationId xmlns:p14="http://schemas.microsoft.com/office/powerpoint/2010/main" val="285308602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02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1"/>
                </p:tgtEl>
              </p:cMediaNode>
            </p:video>
          </p:childTnLst>
        </p:cTn>
      </p:par>
    </p:tnLst>
  </p:timing>
  <p:txStyles>
    <p:titleStyle>
      <a:lvl1pPr algn="l" defTabSz="914400" rtl="0" eaLnBrk="1" latinLnBrk="0" hangingPunct="1">
        <a:lnSpc>
          <a:spcPct val="90000"/>
        </a:lnSpc>
        <a:spcBef>
          <a:spcPct val="0"/>
        </a:spcBef>
        <a:buNone/>
        <a:defRPr lang="en-US" sz="3600" b="1" kern="1200" dirty="0">
          <a:solidFill>
            <a:schemeClr val="accent2">
              <a:lumMod val="20000"/>
              <a:lumOff val="80000"/>
            </a:schemeClr>
          </a:solidFill>
          <a:effectLst>
            <a:outerShdw blurRad="50800" dist="38100" dir="2700000" algn="tl" rotWithShape="0">
              <a:prstClr val="black">
                <a:alpha val="40000"/>
              </a:prstClr>
            </a:outerShdw>
          </a:effectLst>
          <a:latin typeface="Constantia" pitchFamily="18" charset="0"/>
          <a:ea typeface="+mn-ea"/>
          <a:cs typeface="+mn-cs"/>
        </a:defRPr>
      </a:lvl1pPr>
    </p:titleStyle>
    <p:bodyStyle>
      <a:lvl1pPr marL="342900" indent="-342900" algn="l" defTabSz="914400" rtl="0" eaLnBrk="1" latinLnBrk="0" hangingPunct="1">
        <a:lnSpc>
          <a:spcPct val="90000"/>
        </a:lnSpc>
        <a:spcBef>
          <a:spcPts val="1200"/>
        </a:spcBef>
        <a:buClr>
          <a:schemeClr val="accent2"/>
        </a:buClr>
        <a:buSzPct val="75000"/>
        <a:buFont typeface="Wingdings" pitchFamily="2" charset="2"/>
        <a:buChar char="v"/>
        <a:defRPr sz="2800" kern="1200">
          <a:solidFill>
            <a:schemeClr val="tx1"/>
          </a:solidFill>
          <a:latin typeface="+mn-lt"/>
          <a:ea typeface="+mn-ea"/>
          <a:cs typeface="+mn-cs"/>
        </a:defRPr>
      </a:lvl1pPr>
      <a:lvl2pPr marL="742950" indent="-285750" algn="l" defTabSz="914400" rtl="0" eaLnBrk="1" latinLnBrk="0" hangingPunct="1">
        <a:lnSpc>
          <a:spcPct val="90000"/>
        </a:lnSpc>
        <a:spcBef>
          <a:spcPts val="300"/>
        </a:spcBef>
        <a:buClr>
          <a:schemeClr val="accent2"/>
        </a:buClr>
        <a:buSzPct val="75000"/>
        <a:buFont typeface="Wingdings" pitchFamily="2" charset="2"/>
        <a:buChar char="v"/>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300"/>
        </a:spcBef>
        <a:buClr>
          <a:schemeClr val="accent2"/>
        </a:buClr>
        <a:buSzPct val="75000"/>
        <a:buFont typeface="Wingdings" pitchFamily="2" charset="2"/>
        <a:buChar char="v"/>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300"/>
        </a:spcBef>
        <a:buClr>
          <a:schemeClr val="accent2"/>
        </a:buClr>
        <a:buSzPct val="75000"/>
        <a:buFont typeface="Wingdings" pitchFamily="2" charset="2"/>
        <a:buChar char="v"/>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300"/>
        </a:spcBef>
        <a:buClr>
          <a:schemeClr val="accent2"/>
        </a:buClr>
        <a:buSzPct val="75000"/>
        <a:buFont typeface="Wingdings" pitchFamily="2" charset="2"/>
        <a:buChar char="v"/>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avi"/><Relationship Id="rId1" Type="http://schemas.microsoft.com/office/2007/relationships/media" Target="../media/media2.avi"/><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spcBef>
                <a:spcPts val="0"/>
              </a:spcBef>
            </a:pPr>
            <a:r>
              <a:rPr lang="fr-FR" sz="6000" dirty="0">
                <a:solidFill>
                  <a:srgbClr val="CFC60D"/>
                </a:solidFill>
                <a:latin typeface="Constantia"/>
              </a:rPr>
              <a:t>PREAO</a:t>
            </a:r>
            <a:endParaRPr lang="fr-FR" dirty="0">
              <a:solidFill>
                <a:srgbClr val="C00000"/>
              </a:solidFill>
            </a:endParaRPr>
          </a:p>
        </p:txBody>
      </p:sp>
      <p:sp>
        <p:nvSpPr>
          <p:cNvPr id="3" name="Subtitle 2"/>
          <p:cNvSpPr>
            <a:spLocks noGrp="1"/>
          </p:cNvSpPr>
          <p:nvPr>
            <p:ph type="subTitle" idx="1"/>
          </p:nvPr>
        </p:nvSpPr>
        <p:spPr/>
        <p:txBody>
          <a:bodyPr/>
          <a:lstStyle/>
          <a:p>
            <a:pPr marL="0" indent="0" algn="ctr">
              <a:buNone/>
            </a:pPr>
            <a:r>
              <a:rPr lang="fr-FR" sz="4000" b="1" dirty="0">
                <a:solidFill>
                  <a:srgbClr val="CFC60D"/>
                </a:solidFill>
                <a:effectLst>
                  <a:outerShdw blurRad="50800" dist="38100" dir="2700000" algn="tl" rotWithShape="0">
                    <a:prstClr val="black">
                      <a:alpha val="40000"/>
                    </a:prstClr>
                  </a:outerShdw>
                </a:effectLst>
                <a:latin typeface="Constantia"/>
              </a:rPr>
              <a:t>Présentation assistée par ordinateur</a:t>
            </a:r>
          </a:p>
        </p:txBody>
      </p:sp>
    </p:spTree>
    <p:extLst>
      <p:ext uri="{BB962C8B-B14F-4D97-AF65-F5344CB8AC3E}">
        <p14:creationId xmlns:p14="http://schemas.microsoft.com/office/powerpoint/2010/main" val="1114140273"/>
      </p:ext>
    </p:extLst>
  </p:cSld>
  <p:clrMapOvr>
    <a:overrideClrMapping bg1="dk1" tx1="lt1" bg2="dk2" tx2="lt2" accent1="accent1" accent2="accent2" accent3="accent3" accent4="accent4" accent5="accent5" accent6="accent6" hlink="hlink" folHlink="folHlink"/>
  </p:clrMapOvr>
  <p:transition spd="slow">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defTabSz="914400">
              <a:lnSpc>
                <a:spcPct val="90000"/>
              </a:lnSpc>
              <a:spcBef>
                <a:spcPts val="0"/>
              </a:spcBef>
              <a:buNone/>
            </a:pPr>
            <a:r>
              <a:rPr lang="fr-FR" dirty="0">
                <a:solidFill>
                  <a:srgbClr val="CFC60D"/>
                </a:solidFill>
                <a:latin typeface="Constantia"/>
              </a:rPr>
              <a:t>Gestion du temps de présentation</a:t>
            </a:r>
            <a:endParaRPr lang="fr-FR" sz="3600" b="1" i="0" dirty="0">
              <a:solidFill>
                <a:srgbClr val="CFC60D"/>
              </a:solidFill>
              <a:latin typeface="Constantia"/>
              <a:ea typeface="+mn-ea"/>
              <a:cs typeface="+mn-cs"/>
            </a:endParaRPr>
          </a:p>
        </p:txBody>
      </p:sp>
      <p:sp>
        <p:nvSpPr>
          <p:cNvPr id="3" name="Content Placeholder 2"/>
          <p:cNvSpPr>
            <a:spLocks noGrp="1"/>
          </p:cNvSpPr>
          <p:nvPr>
            <p:ph idx="1"/>
          </p:nvPr>
        </p:nvSpPr>
        <p:spPr>
          <a:xfrm>
            <a:off x="1494692" y="1699847"/>
            <a:ext cx="6154615" cy="4525963"/>
          </a:xfrm>
        </p:spPr>
        <p:txBody>
          <a:bodyPr anchor="ctr"/>
          <a:lstStyle/>
          <a:p>
            <a:pPr marL="0" indent="0" defTabSz="914400">
              <a:lnSpc>
                <a:spcPct val="90000"/>
              </a:lnSpc>
              <a:spcBef>
                <a:spcPts val="1200"/>
              </a:spcBef>
              <a:buNone/>
            </a:pPr>
            <a:r>
              <a:rPr lang="fr-FR" sz="3200" b="0" i="0" dirty="0">
                <a:solidFill>
                  <a:schemeClr val="tx1"/>
                </a:solidFill>
                <a:latin typeface="Franklin Gothic Book"/>
                <a:ea typeface="+mn-ea"/>
                <a:cs typeface="+mn-cs"/>
              </a:rPr>
              <a:t>Eviter d’être trop long : </a:t>
            </a:r>
          </a:p>
          <a:p>
            <a:pPr defTabSz="914400">
              <a:lnSpc>
                <a:spcPct val="90000"/>
              </a:lnSpc>
              <a:spcBef>
                <a:spcPts val="1200"/>
              </a:spcBef>
            </a:pPr>
            <a:r>
              <a:rPr lang="fr-FR" sz="3200" dirty="0">
                <a:latin typeface="Franklin Gothic Book"/>
              </a:rPr>
              <a:t>Un quart d’heure</a:t>
            </a:r>
          </a:p>
          <a:p>
            <a:pPr defTabSz="914400">
              <a:lnSpc>
                <a:spcPct val="90000"/>
              </a:lnSpc>
              <a:spcBef>
                <a:spcPts val="1200"/>
              </a:spcBef>
            </a:pPr>
            <a:r>
              <a:rPr lang="fr-FR" sz="3200" b="0" i="0" dirty="0">
                <a:solidFill>
                  <a:schemeClr val="tx1"/>
                </a:solidFill>
                <a:latin typeface="Franklin Gothic Book"/>
                <a:ea typeface="+mn-ea"/>
                <a:cs typeface="+mn-cs"/>
              </a:rPr>
              <a:t>Entre cinq et dix diapositives</a:t>
            </a:r>
          </a:p>
        </p:txBody>
      </p:sp>
    </p:spTree>
    <p:extLst>
      <p:ext uri="{BB962C8B-B14F-4D97-AF65-F5344CB8AC3E}">
        <p14:creationId xmlns:p14="http://schemas.microsoft.com/office/powerpoint/2010/main" val="4006393500"/>
      </p:ext>
    </p:extLst>
  </p:cSld>
  <p:clrMapOvr>
    <a:masterClrMapping/>
  </p:clrMapOvr>
  <p:transition spd="slow">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defTabSz="914400">
              <a:lnSpc>
                <a:spcPct val="90000"/>
              </a:lnSpc>
              <a:spcBef>
                <a:spcPts val="0"/>
              </a:spcBef>
              <a:buNone/>
            </a:pPr>
            <a:r>
              <a:rPr lang="fr-FR" dirty="0">
                <a:solidFill>
                  <a:srgbClr val="CFC60D"/>
                </a:solidFill>
                <a:latin typeface="Constantia"/>
              </a:rPr>
              <a:t>Une idée = une slide</a:t>
            </a:r>
            <a:endParaRPr lang="fr-FR" sz="3600" b="1" i="0" dirty="0">
              <a:solidFill>
                <a:srgbClr val="CFC60D"/>
              </a:solidFill>
              <a:latin typeface="Constantia"/>
              <a:ea typeface="+mn-ea"/>
              <a:cs typeface="+mn-cs"/>
            </a:endParaRPr>
          </a:p>
        </p:txBody>
      </p:sp>
      <p:sp>
        <p:nvSpPr>
          <p:cNvPr id="3" name="Content Placeholder 2"/>
          <p:cNvSpPr>
            <a:spLocks noGrp="1"/>
          </p:cNvSpPr>
          <p:nvPr>
            <p:ph idx="1"/>
          </p:nvPr>
        </p:nvSpPr>
        <p:spPr>
          <a:xfrm>
            <a:off x="975946" y="1746740"/>
            <a:ext cx="7192108" cy="4525963"/>
          </a:xfrm>
        </p:spPr>
        <p:txBody>
          <a:bodyPr anchor="ctr"/>
          <a:lstStyle/>
          <a:p>
            <a:pPr marL="0" indent="0" defTabSz="914400">
              <a:lnSpc>
                <a:spcPct val="90000"/>
              </a:lnSpc>
              <a:spcBef>
                <a:spcPts val="1200"/>
              </a:spcBef>
              <a:buNone/>
            </a:pPr>
            <a:r>
              <a:rPr lang="fr-FR" sz="3200" b="0" i="0" dirty="0">
                <a:solidFill>
                  <a:schemeClr val="tx1"/>
                </a:solidFill>
                <a:latin typeface="Franklin Gothic Book"/>
                <a:ea typeface="+mn-ea"/>
                <a:cs typeface="+mn-cs"/>
              </a:rPr>
              <a:t>Alléger la présentation : </a:t>
            </a:r>
          </a:p>
          <a:p>
            <a:pPr defTabSz="914400">
              <a:lnSpc>
                <a:spcPct val="90000"/>
              </a:lnSpc>
              <a:spcBef>
                <a:spcPts val="1200"/>
              </a:spcBef>
            </a:pPr>
            <a:r>
              <a:rPr lang="fr-FR" sz="3200" dirty="0">
                <a:latin typeface="Franklin Gothic Book"/>
              </a:rPr>
              <a:t>Utilisation de mots clés (maxi 6/diapo)</a:t>
            </a:r>
          </a:p>
          <a:p>
            <a:pPr defTabSz="914400">
              <a:lnSpc>
                <a:spcPct val="90000"/>
              </a:lnSpc>
              <a:spcBef>
                <a:spcPts val="1200"/>
              </a:spcBef>
            </a:pPr>
            <a:r>
              <a:rPr lang="fr-FR" sz="3200" b="0" i="0" dirty="0">
                <a:solidFill>
                  <a:schemeClr val="tx1"/>
                </a:solidFill>
                <a:latin typeface="Franklin Gothic Book"/>
                <a:ea typeface="+mn-ea"/>
                <a:cs typeface="+mn-cs"/>
              </a:rPr>
              <a:t>Mots</a:t>
            </a:r>
            <a:r>
              <a:rPr lang="fr-FR" sz="3200" dirty="0">
                <a:latin typeface="Franklin Gothic Book"/>
              </a:rPr>
              <a:t> servant d’appui au contenu de l’exposé</a:t>
            </a:r>
            <a:endParaRPr lang="fr-FR" sz="3200" b="0" i="0" dirty="0">
              <a:solidFill>
                <a:schemeClr val="tx1"/>
              </a:solidFill>
              <a:latin typeface="Franklin Gothic Book"/>
              <a:ea typeface="+mn-ea"/>
              <a:cs typeface="+mn-cs"/>
            </a:endParaRPr>
          </a:p>
        </p:txBody>
      </p:sp>
    </p:spTree>
    <p:extLst>
      <p:ext uri="{BB962C8B-B14F-4D97-AF65-F5344CB8AC3E}">
        <p14:creationId xmlns:p14="http://schemas.microsoft.com/office/powerpoint/2010/main" val="252427400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defTabSz="914400">
              <a:lnSpc>
                <a:spcPct val="90000"/>
              </a:lnSpc>
              <a:spcBef>
                <a:spcPts val="0"/>
              </a:spcBef>
              <a:buNone/>
            </a:pPr>
            <a:r>
              <a:rPr lang="fr-FR" dirty="0">
                <a:solidFill>
                  <a:srgbClr val="CFC60D"/>
                </a:solidFill>
                <a:latin typeface="Constantia"/>
              </a:rPr>
              <a:t>Esthétique</a:t>
            </a:r>
            <a:endParaRPr lang="fr-FR" sz="3600" b="1" i="0" dirty="0">
              <a:solidFill>
                <a:srgbClr val="CFC60D"/>
              </a:solidFill>
              <a:latin typeface="Constantia"/>
              <a:ea typeface="+mn-ea"/>
              <a:cs typeface="+mn-cs"/>
            </a:endParaRPr>
          </a:p>
        </p:txBody>
      </p:sp>
      <p:sp>
        <p:nvSpPr>
          <p:cNvPr id="3" name="Content Placeholder 2"/>
          <p:cNvSpPr>
            <a:spLocks noGrp="1"/>
          </p:cNvSpPr>
          <p:nvPr>
            <p:ph idx="1"/>
          </p:nvPr>
        </p:nvSpPr>
        <p:spPr>
          <a:xfrm>
            <a:off x="975946" y="1746740"/>
            <a:ext cx="7192108" cy="4525963"/>
          </a:xfrm>
        </p:spPr>
        <p:txBody>
          <a:bodyPr anchor="ctr"/>
          <a:lstStyle/>
          <a:p>
            <a:pPr marL="0" indent="0" defTabSz="914400">
              <a:lnSpc>
                <a:spcPct val="90000"/>
              </a:lnSpc>
              <a:spcBef>
                <a:spcPts val="1200"/>
              </a:spcBef>
              <a:buNone/>
            </a:pPr>
            <a:r>
              <a:rPr lang="fr-FR" sz="3200" b="0" i="0" dirty="0">
                <a:solidFill>
                  <a:schemeClr val="tx1"/>
                </a:solidFill>
                <a:latin typeface="Franklin Gothic Book"/>
                <a:ea typeface="+mn-ea"/>
                <a:cs typeface="+mn-cs"/>
              </a:rPr>
              <a:t>Soigner l’aspect graphique : </a:t>
            </a:r>
          </a:p>
          <a:p>
            <a:pPr defTabSz="914400">
              <a:lnSpc>
                <a:spcPct val="90000"/>
              </a:lnSpc>
              <a:spcBef>
                <a:spcPts val="1200"/>
              </a:spcBef>
            </a:pPr>
            <a:r>
              <a:rPr lang="fr-FR" sz="3200" dirty="0">
                <a:latin typeface="Franklin Gothic Book"/>
              </a:rPr>
              <a:t>Eviter les blocs de texte</a:t>
            </a:r>
          </a:p>
          <a:p>
            <a:pPr defTabSz="914400">
              <a:lnSpc>
                <a:spcPct val="90000"/>
              </a:lnSpc>
              <a:spcBef>
                <a:spcPts val="1200"/>
              </a:spcBef>
            </a:pPr>
            <a:r>
              <a:rPr lang="fr-FR" sz="3200" dirty="0">
                <a:latin typeface="Franklin Gothic Book"/>
              </a:rPr>
              <a:t>Bien espacer les lignes</a:t>
            </a:r>
          </a:p>
          <a:p>
            <a:pPr defTabSz="914400">
              <a:lnSpc>
                <a:spcPct val="90000"/>
              </a:lnSpc>
              <a:spcBef>
                <a:spcPts val="1200"/>
              </a:spcBef>
            </a:pPr>
            <a:r>
              <a:rPr lang="fr-FR" sz="3200" dirty="0">
                <a:latin typeface="Franklin Gothic Book"/>
              </a:rPr>
              <a:t>Police lisible mais pas grossière</a:t>
            </a:r>
          </a:p>
          <a:p>
            <a:pPr defTabSz="914400">
              <a:lnSpc>
                <a:spcPct val="90000"/>
              </a:lnSpc>
              <a:spcBef>
                <a:spcPts val="1200"/>
              </a:spcBef>
            </a:pPr>
            <a:r>
              <a:rPr lang="fr-FR" sz="3200" b="0" i="0" dirty="0">
                <a:solidFill>
                  <a:schemeClr val="tx1"/>
                </a:solidFill>
                <a:latin typeface="Franklin Gothic Book"/>
                <a:ea typeface="+mn-ea"/>
                <a:cs typeface="+mn-cs"/>
              </a:rPr>
              <a:t>Choix du co</a:t>
            </a:r>
            <a:r>
              <a:rPr lang="fr-FR" sz="3200" dirty="0">
                <a:latin typeface="Franklin Gothic Book"/>
              </a:rPr>
              <a:t>ntraste</a:t>
            </a:r>
          </a:p>
          <a:p>
            <a:pPr defTabSz="914400">
              <a:lnSpc>
                <a:spcPct val="90000"/>
              </a:lnSpc>
              <a:spcBef>
                <a:spcPts val="1200"/>
              </a:spcBef>
            </a:pPr>
            <a:r>
              <a:rPr lang="fr-FR" sz="3200" b="0" i="0" dirty="0">
                <a:solidFill>
                  <a:schemeClr val="tx1"/>
                </a:solidFill>
                <a:latin typeface="Franklin Gothic Book"/>
                <a:ea typeface="+mn-ea"/>
                <a:cs typeface="+mn-cs"/>
              </a:rPr>
              <a:t>Privil</a:t>
            </a:r>
            <a:r>
              <a:rPr lang="fr-FR" sz="3200" dirty="0">
                <a:latin typeface="Franklin Gothic Book"/>
              </a:rPr>
              <a:t>é</a:t>
            </a:r>
            <a:r>
              <a:rPr lang="fr-FR" sz="3200" b="0" i="0" dirty="0">
                <a:solidFill>
                  <a:schemeClr val="tx1"/>
                </a:solidFill>
                <a:latin typeface="Franklin Gothic Book"/>
                <a:ea typeface="+mn-ea"/>
                <a:cs typeface="+mn-cs"/>
              </a:rPr>
              <a:t>gier </a:t>
            </a:r>
            <a:r>
              <a:rPr lang="fr-FR" sz="3200" dirty="0">
                <a:latin typeface="Franklin Gothic Book"/>
              </a:rPr>
              <a:t>un fond uni</a:t>
            </a:r>
            <a:endParaRPr lang="fr-FR" sz="3200" b="0" i="0" dirty="0">
              <a:solidFill>
                <a:schemeClr val="tx1"/>
              </a:solidFill>
              <a:latin typeface="Franklin Gothic Book"/>
              <a:ea typeface="+mn-ea"/>
              <a:cs typeface="+mn-cs"/>
            </a:endParaRPr>
          </a:p>
        </p:txBody>
      </p:sp>
    </p:spTree>
    <p:extLst>
      <p:ext uri="{BB962C8B-B14F-4D97-AF65-F5344CB8AC3E}">
        <p14:creationId xmlns:p14="http://schemas.microsoft.com/office/powerpoint/2010/main" val="204581097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defTabSz="914400">
              <a:lnSpc>
                <a:spcPct val="90000"/>
              </a:lnSpc>
              <a:spcBef>
                <a:spcPts val="0"/>
              </a:spcBef>
              <a:buNone/>
            </a:pPr>
            <a:r>
              <a:rPr lang="fr-FR" dirty="0">
                <a:solidFill>
                  <a:srgbClr val="CFC60D"/>
                </a:solidFill>
                <a:latin typeface="Constantia"/>
              </a:rPr>
              <a:t>Agréments</a:t>
            </a:r>
            <a:endParaRPr lang="fr-FR" sz="3600" b="1" i="0" dirty="0">
              <a:solidFill>
                <a:srgbClr val="CFC60D"/>
              </a:solidFill>
              <a:latin typeface="Constantia"/>
              <a:ea typeface="+mn-ea"/>
              <a:cs typeface="+mn-cs"/>
            </a:endParaRPr>
          </a:p>
        </p:txBody>
      </p:sp>
      <p:sp>
        <p:nvSpPr>
          <p:cNvPr id="3" name="Content Placeholder 2"/>
          <p:cNvSpPr>
            <a:spLocks noGrp="1"/>
          </p:cNvSpPr>
          <p:nvPr>
            <p:ph idx="1"/>
          </p:nvPr>
        </p:nvSpPr>
        <p:spPr>
          <a:xfrm>
            <a:off x="975946" y="1746740"/>
            <a:ext cx="7192108" cy="4525963"/>
          </a:xfrm>
        </p:spPr>
        <p:txBody>
          <a:bodyPr anchor="ctr"/>
          <a:lstStyle/>
          <a:p>
            <a:pPr marL="0" indent="0" defTabSz="914400">
              <a:lnSpc>
                <a:spcPct val="90000"/>
              </a:lnSpc>
              <a:spcBef>
                <a:spcPts val="1200"/>
              </a:spcBef>
              <a:buNone/>
            </a:pPr>
            <a:r>
              <a:rPr lang="fr-FR" sz="3200" b="0" i="0" dirty="0">
                <a:solidFill>
                  <a:schemeClr val="tx1"/>
                </a:solidFill>
                <a:latin typeface="Franklin Gothic Book"/>
                <a:ea typeface="+mn-ea"/>
                <a:cs typeface="+mn-cs"/>
              </a:rPr>
              <a:t>Illustrations et autre : </a:t>
            </a:r>
          </a:p>
          <a:p>
            <a:pPr defTabSz="914400">
              <a:lnSpc>
                <a:spcPct val="90000"/>
              </a:lnSpc>
              <a:spcBef>
                <a:spcPts val="1200"/>
              </a:spcBef>
            </a:pPr>
            <a:r>
              <a:rPr lang="fr-FR" sz="3200" dirty="0">
                <a:latin typeface="Franklin Gothic Book"/>
              </a:rPr>
              <a:t>Ajout d’images pertinentes</a:t>
            </a:r>
          </a:p>
          <a:p>
            <a:pPr defTabSz="914400">
              <a:lnSpc>
                <a:spcPct val="90000"/>
              </a:lnSpc>
              <a:spcBef>
                <a:spcPts val="1200"/>
              </a:spcBef>
            </a:pPr>
            <a:r>
              <a:rPr lang="fr-FR" sz="3200" dirty="0">
                <a:latin typeface="Franklin Gothic Book"/>
              </a:rPr>
              <a:t>Création d’animations</a:t>
            </a:r>
          </a:p>
          <a:p>
            <a:pPr defTabSz="914400">
              <a:lnSpc>
                <a:spcPct val="90000"/>
              </a:lnSpc>
              <a:spcBef>
                <a:spcPts val="1200"/>
              </a:spcBef>
            </a:pPr>
            <a:r>
              <a:rPr lang="fr-FR" sz="3200" dirty="0">
                <a:latin typeface="Franklin Gothic Book"/>
              </a:rPr>
              <a:t>Ajout de vidéos</a:t>
            </a:r>
          </a:p>
          <a:p>
            <a:pPr defTabSz="914400">
              <a:lnSpc>
                <a:spcPct val="90000"/>
              </a:lnSpc>
              <a:spcBef>
                <a:spcPts val="1200"/>
              </a:spcBef>
            </a:pPr>
            <a:r>
              <a:rPr lang="fr-FR" sz="3200" b="0" i="0" dirty="0">
                <a:solidFill>
                  <a:schemeClr val="tx1"/>
                </a:solidFill>
                <a:latin typeface="Franklin Gothic Book"/>
                <a:ea typeface="+mn-ea"/>
                <a:cs typeface="+mn-cs"/>
              </a:rPr>
              <a:t>Liens hypertexte et signets</a:t>
            </a:r>
            <a:endParaRPr lang="fr-FR" sz="3200" dirty="0">
              <a:latin typeface="Franklin Gothic Book"/>
            </a:endParaRPr>
          </a:p>
        </p:txBody>
      </p:sp>
      <p:pic>
        <p:nvPicPr>
          <p:cNvPr id="4" name="Landscape - 757">
            <a:hlinkClick r:id="" action="ppaction://media"/>
            <a:extLst>
              <a:ext uri="{FF2B5EF4-FFF2-40B4-BE49-F238E27FC236}">
                <a16:creationId xmlns:a16="http://schemas.microsoft.com/office/drawing/2014/main" id="{1570FCAF-F07C-439D-BF8B-C4A7056D8C2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flipH="1">
            <a:off x="4330840" y="4313569"/>
            <a:ext cx="1120391" cy="630220"/>
          </a:xfrm>
          <a:prstGeom prst="rect">
            <a:avLst/>
          </a:prstGeom>
        </p:spPr>
        <p:style>
          <a:lnRef idx="0">
            <a:schemeClr val="accent6"/>
          </a:lnRef>
          <a:fillRef idx="3">
            <a:schemeClr val="accent6"/>
          </a:fillRef>
          <a:effectRef idx="3">
            <a:schemeClr val="accent6"/>
          </a:effectRef>
          <a:fontRef idx="minor">
            <a:schemeClr val="lt1"/>
          </a:fontRef>
        </p:style>
      </p:pic>
    </p:spTree>
    <p:extLst>
      <p:ext uri="{BB962C8B-B14F-4D97-AF65-F5344CB8AC3E}">
        <p14:creationId xmlns:p14="http://schemas.microsoft.com/office/powerpoint/2010/main" val="106021163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defTabSz="914400">
              <a:lnSpc>
                <a:spcPct val="90000"/>
              </a:lnSpc>
              <a:spcBef>
                <a:spcPts val="0"/>
              </a:spcBef>
              <a:buNone/>
            </a:pPr>
            <a:r>
              <a:rPr lang="fr-FR" dirty="0">
                <a:solidFill>
                  <a:srgbClr val="CFC60D"/>
                </a:solidFill>
                <a:latin typeface="Constantia"/>
              </a:rPr>
              <a:t>Les Graphiques</a:t>
            </a:r>
            <a:endParaRPr lang="fr-FR" sz="3600" b="1" i="0" dirty="0">
              <a:solidFill>
                <a:srgbClr val="CFC60D"/>
              </a:solidFill>
              <a:latin typeface="Constantia"/>
              <a:ea typeface="+mn-ea"/>
              <a:cs typeface="+mn-cs"/>
            </a:endParaRPr>
          </a:p>
        </p:txBody>
      </p:sp>
      <p:sp>
        <p:nvSpPr>
          <p:cNvPr id="3" name="Content Placeholder 2"/>
          <p:cNvSpPr>
            <a:spLocks noGrp="1"/>
          </p:cNvSpPr>
          <p:nvPr>
            <p:ph idx="1"/>
          </p:nvPr>
        </p:nvSpPr>
        <p:spPr>
          <a:xfrm>
            <a:off x="90121" y="1413366"/>
            <a:ext cx="8434754" cy="2806210"/>
          </a:xfrm>
        </p:spPr>
        <p:txBody>
          <a:bodyPr anchor="ctr"/>
          <a:lstStyle/>
          <a:p>
            <a:pPr marL="0" indent="0" defTabSz="914400">
              <a:lnSpc>
                <a:spcPct val="90000"/>
              </a:lnSpc>
              <a:spcBef>
                <a:spcPts val="1200"/>
              </a:spcBef>
              <a:buNone/>
            </a:pPr>
            <a:r>
              <a:rPr lang="fr-FR" sz="3200" b="0" i="0" dirty="0">
                <a:solidFill>
                  <a:schemeClr val="tx1"/>
                </a:solidFill>
                <a:latin typeface="Franklin Gothic Book"/>
                <a:ea typeface="+mn-ea"/>
                <a:cs typeface="+mn-cs"/>
              </a:rPr>
              <a:t>Utilisation des chiffres : </a:t>
            </a:r>
          </a:p>
          <a:p>
            <a:pPr defTabSz="914400">
              <a:lnSpc>
                <a:spcPct val="90000"/>
              </a:lnSpc>
              <a:spcBef>
                <a:spcPts val="1200"/>
              </a:spcBef>
            </a:pPr>
            <a:r>
              <a:rPr lang="fr-FR" sz="3200" dirty="0">
                <a:latin typeface="Franklin Gothic Book"/>
              </a:rPr>
              <a:t>Faciliter la compréhension</a:t>
            </a:r>
          </a:p>
          <a:p>
            <a:pPr defTabSz="914400">
              <a:lnSpc>
                <a:spcPct val="90000"/>
              </a:lnSpc>
              <a:spcBef>
                <a:spcPts val="1200"/>
              </a:spcBef>
            </a:pPr>
            <a:r>
              <a:rPr lang="fr-FR" sz="3200" dirty="0">
                <a:latin typeface="Franklin Gothic Book"/>
              </a:rPr>
              <a:t>Un graphique par diapositive</a:t>
            </a:r>
          </a:p>
          <a:p>
            <a:pPr defTabSz="914400">
              <a:lnSpc>
                <a:spcPct val="90000"/>
              </a:lnSpc>
              <a:spcBef>
                <a:spcPts val="1200"/>
              </a:spcBef>
            </a:pPr>
            <a:r>
              <a:rPr lang="fr-FR" sz="3200" dirty="0">
                <a:latin typeface="Franklin Gothic Book"/>
              </a:rPr>
              <a:t>Permet d’accentuer les tendances</a:t>
            </a:r>
          </a:p>
          <a:p>
            <a:pPr defTabSz="914400">
              <a:lnSpc>
                <a:spcPct val="90000"/>
              </a:lnSpc>
              <a:spcBef>
                <a:spcPts val="1200"/>
              </a:spcBef>
            </a:pPr>
            <a:r>
              <a:rPr lang="fr-FR" sz="3200" b="0" i="0" dirty="0">
                <a:solidFill>
                  <a:schemeClr val="tx1"/>
                </a:solidFill>
                <a:latin typeface="Franklin Gothic Book"/>
                <a:ea typeface="+mn-ea"/>
                <a:cs typeface="+mn-cs"/>
              </a:rPr>
              <a:t>Donne du poids à </a:t>
            </a:r>
            <a:r>
              <a:rPr lang="fr-FR" sz="3200" b="0" i="0" dirty="0" smtClean="0">
                <a:solidFill>
                  <a:schemeClr val="tx1"/>
                </a:solidFill>
                <a:latin typeface="Franklin Gothic Book"/>
                <a:ea typeface="+mn-ea"/>
                <a:cs typeface="+mn-cs"/>
              </a:rPr>
              <a:t>l’analyse</a:t>
            </a:r>
            <a:endParaRPr lang="fr-FR" sz="3200" dirty="0">
              <a:latin typeface="Franklin Gothic Book"/>
            </a:endParaRPr>
          </a:p>
        </p:txBody>
      </p:sp>
      <p:pic>
        <p:nvPicPr>
          <p:cNvPr id="4" name="Image 3"/>
          <p:cNvPicPr/>
          <p:nvPr/>
        </p:nvPicPr>
        <p:blipFill>
          <a:blip r:embed="rId3">
            <a:extLst>
              <a:ext uri="{28A0092B-C50C-407E-A947-70E740481C1C}">
                <a14:useLocalDpi xmlns:a14="http://schemas.microsoft.com/office/drawing/2010/main" val="0"/>
              </a:ext>
            </a:extLst>
          </a:blip>
          <a:stretch>
            <a:fillRect/>
          </a:stretch>
        </p:blipFill>
        <p:spPr>
          <a:xfrm>
            <a:off x="4496752" y="4337540"/>
            <a:ext cx="3628073" cy="2133599"/>
          </a:xfrm>
          <a:prstGeom prst="rect">
            <a:avLst/>
          </a:prstGeom>
          <a:ln>
            <a:solidFill>
              <a:schemeClr val="bg1"/>
            </a:solidFill>
          </a:ln>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351400466"/>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722313" y="3547534"/>
            <a:ext cx="7772400" cy="859367"/>
          </a:xfrm>
        </p:spPr>
        <p:txBody>
          <a:bodyPr/>
          <a:lstStyle/>
          <a:p>
            <a:pPr marL="0" indent="0" algn="l" defTabSz="914400">
              <a:lnSpc>
                <a:spcPct val="90000"/>
              </a:lnSpc>
              <a:spcBef>
                <a:spcPts val="1200"/>
              </a:spcBef>
              <a:buNone/>
            </a:pPr>
            <a:r>
              <a:rPr lang="fr-FR" sz="3600" b="1" dirty="0">
                <a:solidFill>
                  <a:srgbClr val="CFC60D"/>
                </a:solidFill>
                <a:effectLst>
                  <a:outerShdw blurRad="50800" dist="38100" dir="2700000" algn="tl" rotWithShape="0">
                    <a:prstClr val="black">
                      <a:alpha val="40000"/>
                    </a:prstClr>
                  </a:outerShdw>
                </a:effectLst>
                <a:latin typeface="Constantia"/>
              </a:rPr>
              <a:t>En fin de présentation</a:t>
            </a:r>
            <a:endParaRPr lang="fr-FR" sz="3600" b="1" dirty="0">
              <a:solidFill>
                <a:srgbClr val="CFC60D"/>
              </a:solidFill>
              <a:effectLst>
                <a:outerShdw blurRad="50800" dist="38100" dir="2700000" algn="tl" rotWithShape="0">
                  <a:prstClr val="black">
                    <a:alpha val="40000"/>
                  </a:prstClr>
                </a:outerShdw>
              </a:effectLst>
              <a:latin typeface="Constantia"/>
            </a:endParaRPr>
          </a:p>
        </p:txBody>
      </p:sp>
      <p:sp>
        <p:nvSpPr>
          <p:cNvPr id="8" name="Content Placeholder 2"/>
          <p:cNvSpPr txBox="1">
            <a:spLocks/>
          </p:cNvSpPr>
          <p:nvPr/>
        </p:nvSpPr>
        <p:spPr>
          <a:xfrm>
            <a:off x="1012459" y="4228682"/>
            <a:ext cx="7192108" cy="1478781"/>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200"/>
              </a:spcBef>
              <a:buClr>
                <a:schemeClr val="accent2"/>
              </a:buClr>
              <a:buSzPct val="75000"/>
              <a:buFont typeface="Wingdings" pitchFamily="2" charset="2"/>
              <a:buNone/>
              <a:defRPr sz="2400" kern="1200">
                <a:solidFill>
                  <a:schemeClr val="tx2">
                    <a:lumMod val="90000"/>
                  </a:schemeClr>
                </a:solidFill>
                <a:latin typeface="+mn-lt"/>
                <a:ea typeface="+mn-ea"/>
                <a:cs typeface="+mn-cs"/>
              </a:defRPr>
            </a:lvl1pPr>
            <a:lvl2pPr marL="457200" indent="0" algn="l" defTabSz="914400" rtl="0" eaLnBrk="1" latinLnBrk="0" hangingPunct="1">
              <a:lnSpc>
                <a:spcPct val="90000"/>
              </a:lnSpc>
              <a:spcBef>
                <a:spcPts val="300"/>
              </a:spcBef>
              <a:buClr>
                <a:schemeClr val="accent2"/>
              </a:buClr>
              <a:buSzPct val="75000"/>
              <a:buFont typeface="Wingdings" pitchFamily="2" charset="2"/>
              <a:buNone/>
              <a:defRPr sz="18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300"/>
              </a:spcBef>
              <a:buClr>
                <a:schemeClr val="accent2"/>
              </a:buClr>
              <a:buSzPct val="75000"/>
              <a:buFont typeface="Wingdings" pitchFamily="2" charset="2"/>
              <a:buNone/>
              <a:defRPr sz="16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300"/>
              </a:spcBef>
              <a:buClr>
                <a:schemeClr val="accent2"/>
              </a:buClr>
              <a:buSzPct val="75000"/>
              <a:buFont typeface="Wingdings" pitchFamily="2" charset="2"/>
              <a:buNone/>
              <a:defRPr sz="14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300"/>
              </a:spcBef>
              <a:buClr>
                <a:schemeClr val="accent2"/>
              </a:buClr>
              <a:buSzPct val="75000"/>
              <a:buFont typeface="Wingdings" pitchFamily="2" charset="2"/>
              <a:buNone/>
              <a:defRPr sz="1400" kern="1200">
                <a:solidFill>
                  <a:schemeClr val="tx1">
                    <a:tint val="75000"/>
                  </a:schemeClr>
                </a:solidFill>
                <a:latin typeface="+mn-lt"/>
                <a:ea typeface="+mn-ea"/>
                <a:cs typeface="+mn-cs"/>
              </a:defRPr>
            </a:lvl5pPr>
            <a:lvl6pPr marL="22860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6pPr>
            <a:lvl7pPr marL="27432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7pPr>
            <a:lvl8pPr marL="32004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8pPr>
            <a:lvl9pPr marL="3657600" indent="0" algn="l" defTabSz="914400" rtl="0" eaLnBrk="1" latinLnBrk="0" hangingPunct="1">
              <a:spcBef>
                <a:spcPct val="20000"/>
              </a:spcBef>
              <a:buFont typeface="Arial" pitchFamily="34" charset="0"/>
              <a:buNone/>
              <a:defRPr sz="1400" kern="1200">
                <a:solidFill>
                  <a:schemeClr val="tx1">
                    <a:tint val="75000"/>
                  </a:schemeClr>
                </a:solidFill>
                <a:latin typeface="+mn-lt"/>
                <a:ea typeface="+mn-ea"/>
                <a:cs typeface="+mn-cs"/>
              </a:defRPr>
            </a:lvl9pPr>
          </a:lstStyle>
          <a:p>
            <a:pPr marL="1427163" indent="-457200">
              <a:buFont typeface="Wingdings" panose="05000000000000000000" pitchFamily="2" charset="2"/>
              <a:buChar char="v"/>
            </a:pPr>
            <a:r>
              <a:rPr lang="fr-FR" sz="3200" dirty="0" smtClean="0"/>
              <a:t>Conclusion</a:t>
            </a:r>
          </a:p>
          <a:p>
            <a:pPr marL="1427163" indent="-457200">
              <a:buFont typeface="Wingdings" panose="05000000000000000000" pitchFamily="2" charset="2"/>
              <a:buChar char="v"/>
            </a:pPr>
            <a:r>
              <a:rPr lang="fr-FR" sz="3200" dirty="0"/>
              <a:t>Citation des </a:t>
            </a:r>
            <a:r>
              <a:rPr lang="fr-FR" sz="3200" dirty="0" smtClean="0"/>
              <a:t>sources</a:t>
            </a:r>
            <a:endParaRPr lang="fr-FR" sz="3200" dirty="0"/>
          </a:p>
        </p:txBody>
      </p:sp>
    </p:spTree>
    <p:extLst>
      <p:ext uri="{BB962C8B-B14F-4D97-AF65-F5344CB8AC3E}">
        <p14:creationId xmlns:p14="http://schemas.microsoft.com/office/powerpoint/2010/main" val="3781408506"/>
      </p:ext>
    </p:extLst>
  </p:cSld>
  <p:clrMapOvr>
    <a:masterClrMapping/>
  </p:clrMapOvr>
  <p:transition spd="slow">
    <p:wipe dir="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Grasslands_SHIP_TP102742065">
  <a:themeElements>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fontScheme name="Pushpin">
      <a:majorFont>
        <a:latin typeface="Constantia"/>
        <a:ea typeface=""/>
        <a:cs typeface=""/>
        <a:font script="Jpan" typeface="HGS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Grek" typeface="Arial"/>
        <a:font script="Cyrl" typeface="Arial"/>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ustin">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lumMod val="100000"/>
              </a:schemeClr>
            </a:gs>
          </a:gsLst>
          <a:lin ang="5040000" scaled="1"/>
        </a:gradFill>
        <a:gradFill rotWithShape="1">
          <a:gsLst>
            <a:gs pos="0">
              <a:schemeClr val="phClr"/>
            </a:gs>
            <a:gs pos="100000">
              <a:schemeClr val="phClr">
                <a:shade val="75000"/>
                <a:satMod val="120000"/>
                <a:lumMod val="9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scene3d>
            <a:camera prst="orthographicFront">
              <a:rot lat="0" lon="0" rev="0"/>
            </a:camera>
            <a:lightRig rig="threePt" dir="tl">
              <a:rot lat="0" lon="0" rev="20400000"/>
            </a:lightRig>
          </a:scene3d>
          <a:sp3d>
            <a:bevelT w="50800" h="12700" prst="softRound"/>
          </a:sp3d>
        </a:effectStyle>
        <a:effectStyle>
          <a:effectLst>
            <a:outerShdw blurRad="44450" dist="50800" dir="5400000" sx="96000" rotWithShape="0">
              <a:srgbClr val="000000">
                <a:alpha val="34000"/>
              </a:srgbClr>
            </a:outerShdw>
          </a:effectLst>
          <a:scene3d>
            <a:camera prst="orthographicFront">
              <a:rot lat="0" lon="0" rev="0"/>
            </a:camera>
            <a:lightRig rig="threePt" dir="tl">
              <a:rot lat="0" lon="0" rev="20400000"/>
            </a:lightRig>
          </a:scene3d>
          <a:sp3d contourW="15875" prstMaterial="metal">
            <a:bevelT w="101600" h="25400" prst="softRound"/>
            <a:contourClr>
              <a:schemeClr val="phClr">
                <a:shade val="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spPr>
      <a:bodyPr rtlCol="0" anchor="ctr"/>
      <a:lstStyle>
        <a:defPPr algn="ctr">
          <a:defRPr sz="2000" dirty="0" smtClean="0">
            <a:solidFill>
              <a:schemeClr val="tx1"/>
            </a:solidFill>
          </a:defRPr>
        </a:defPPr>
      </a:lstStyle>
      <a:style>
        <a:lnRef idx="2">
          <a:schemeClr val="accent2">
            <a:shade val="50000"/>
          </a:schemeClr>
        </a:lnRef>
        <a:fillRef idx="1">
          <a:schemeClr val="accent2"/>
        </a:fillRef>
        <a:effectRef idx="0">
          <a:schemeClr val="accent2"/>
        </a:effectRef>
        <a:fontRef idx="minor">
          <a:schemeClr val="lt1"/>
        </a:fontRef>
      </a:style>
    </a:spDef>
    <a:lnDef>
      <a:spPr>
        <a:ln>
          <a:solidFill>
            <a:schemeClr val="accent2"/>
          </a:solidFill>
        </a:ln>
      </a:spPr>
      <a:bodyPr/>
      <a:lstStyle/>
      <a:style>
        <a:lnRef idx="3">
          <a:schemeClr val="accent1"/>
        </a:lnRef>
        <a:fillRef idx="0">
          <a:schemeClr val="accent1"/>
        </a:fillRef>
        <a:effectRef idx="2">
          <a:schemeClr val="accent1"/>
        </a:effectRef>
        <a:fontRef idx="minor">
          <a:schemeClr val="tx1"/>
        </a:fontRef>
      </a:style>
    </a:lnDef>
    <a:txDef>
      <a:spPr>
        <a:noFill/>
      </a:spPr>
      <a:bodyPr wrap="square" rtlCol="0">
        <a:spAutoFit/>
      </a:bodyPr>
      <a:lstStyle>
        <a:defPPr algn="ctr">
          <a:defRPr dirty="0" smtClean="0"/>
        </a:defPPr>
      </a:lstStyle>
    </a:txDef>
  </a:objectDefaults>
  <a:extraClrSchemeLst/>
</a:theme>
</file>

<file path=ppt/theme/theme2.xml><?xml version="1.0" encoding="utf-8"?>
<a:theme xmlns:a="http://schemas.openxmlformats.org/drawingml/2006/main" name="Office Theme">
  <a:themeElements>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fontScheme name="Pushpin">
      <a:majorFont>
        <a:latin typeface="Constantia"/>
        <a:ea typeface=""/>
        <a:cs typeface=""/>
        <a:font script="Jpan" typeface="HGS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Grek" typeface="Arial"/>
        <a:font script="Cyrl" typeface="Arial"/>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ustin">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lumMod val="100000"/>
              </a:schemeClr>
            </a:gs>
          </a:gsLst>
          <a:lin ang="5040000" scaled="1"/>
        </a:gradFill>
        <a:gradFill rotWithShape="1">
          <a:gsLst>
            <a:gs pos="0">
              <a:schemeClr val="phClr"/>
            </a:gs>
            <a:gs pos="100000">
              <a:schemeClr val="phClr">
                <a:shade val="75000"/>
                <a:satMod val="120000"/>
                <a:lumMod val="9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scene3d>
            <a:camera prst="orthographicFront">
              <a:rot lat="0" lon="0" rev="0"/>
            </a:camera>
            <a:lightRig rig="threePt" dir="tl">
              <a:rot lat="0" lon="0" rev="20400000"/>
            </a:lightRig>
          </a:scene3d>
          <a:sp3d>
            <a:bevelT w="50800" h="12700" prst="softRound"/>
          </a:sp3d>
        </a:effectStyle>
        <a:effectStyle>
          <a:effectLst>
            <a:outerShdw blurRad="44450" dist="50800" dir="5400000" sx="96000" rotWithShape="0">
              <a:srgbClr val="000000">
                <a:alpha val="34000"/>
              </a:srgbClr>
            </a:outerShdw>
          </a:effectLst>
          <a:scene3d>
            <a:camera prst="orthographicFront">
              <a:rot lat="0" lon="0" rev="0"/>
            </a:camera>
            <a:lightRig rig="threePt" dir="tl">
              <a:rot lat="0" lon="0" rev="20400000"/>
            </a:lightRig>
          </a:scene3d>
          <a:sp3d contourW="15875" prstMaterial="metal">
            <a:bevelT w="101600" h="25400" prst="softRound"/>
            <a:contourClr>
              <a:schemeClr val="phClr">
                <a:shade val="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fontScheme name="Pushpin">
      <a:majorFont>
        <a:latin typeface="Constantia"/>
        <a:ea typeface=""/>
        <a:cs typeface=""/>
        <a:font script="Jpan" typeface="HGS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Grek" typeface="Arial"/>
        <a:font script="Cyrl" typeface="Arial"/>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ustin">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lumMod val="100000"/>
              </a:schemeClr>
            </a:gs>
          </a:gsLst>
          <a:lin ang="5040000" scaled="1"/>
        </a:gradFill>
        <a:gradFill rotWithShape="1">
          <a:gsLst>
            <a:gs pos="0">
              <a:schemeClr val="phClr"/>
            </a:gs>
            <a:gs pos="100000">
              <a:schemeClr val="phClr">
                <a:shade val="75000"/>
                <a:satMod val="120000"/>
                <a:lumMod val="9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scene3d>
            <a:camera prst="orthographicFront">
              <a:rot lat="0" lon="0" rev="0"/>
            </a:camera>
            <a:lightRig rig="threePt" dir="tl">
              <a:rot lat="0" lon="0" rev="20400000"/>
            </a:lightRig>
          </a:scene3d>
          <a:sp3d>
            <a:bevelT w="50800" h="12700" prst="softRound"/>
          </a:sp3d>
        </a:effectStyle>
        <a:effectStyle>
          <a:effectLst>
            <a:outerShdw blurRad="44450" dist="50800" dir="5400000" sx="96000" rotWithShape="0">
              <a:srgbClr val="000000">
                <a:alpha val="34000"/>
              </a:srgbClr>
            </a:outerShdw>
          </a:effectLst>
          <a:scene3d>
            <a:camera prst="orthographicFront">
              <a:rot lat="0" lon="0" rev="0"/>
            </a:camera>
            <a:lightRig rig="threePt" dir="tl">
              <a:rot lat="0" lon="0" rev="20400000"/>
            </a:lightRig>
          </a:scene3d>
          <a:sp3d contourW="15875" prstMaterial="metal">
            <a:bevelT w="101600" h="25400" prst="softRound"/>
            <a:contourClr>
              <a:schemeClr val="phClr">
                <a:shade val="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64FBFC48-2A97-44CD-8DED-158D1545D29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131</Words>
  <Application>Microsoft Office PowerPoint</Application>
  <PresentationFormat>Affichage à l'écran (4:3)</PresentationFormat>
  <Paragraphs>58</Paragraphs>
  <Slides>7</Slides>
  <Notes>6</Notes>
  <HiddenSlides>0</HiddenSlides>
  <MMClips>1</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7</vt:i4>
      </vt:variant>
    </vt:vector>
  </HeadingPairs>
  <TitlesOfParts>
    <vt:vector size="14" baseType="lpstr">
      <vt:lpstr>Arial</vt:lpstr>
      <vt:lpstr>Calibri</vt:lpstr>
      <vt:lpstr>Constantia</vt:lpstr>
      <vt:lpstr>Franklin Gothic Book</vt:lpstr>
      <vt:lpstr>Times New Roman</vt:lpstr>
      <vt:lpstr>Wingdings</vt:lpstr>
      <vt:lpstr>Grasslands_SHIP_TP102742065</vt:lpstr>
      <vt:lpstr>PREAO</vt:lpstr>
      <vt:lpstr>Gestion du temps de présentation</vt:lpstr>
      <vt:lpstr>Une idée = une slide</vt:lpstr>
      <vt:lpstr>Esthétique</vt:lpstr>
      <vt:lpstr>Agréments</vt:lpstr>
      <vt:lpstr>Les Graphiques</vt:lpstr>
      <vt:lpstr>Présentation PowerPoint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2018-01-19T16:54:11Z</dcterms:created>
  <dcterms:modified xsi:type="dcterms:W3CDTF">2018-03-27T08:43:07Z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TC027420669991</vt:lpwstr>
  </property>
</Properties>
</file>

<file path=docProps/thumbnail.jpeg>
</file>